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33"/>
  </p:notesMasterIdLst>
  <p:sldIdLst>
    <p:sldId id="256" r:id="rId2"/>
    <p:sldId id="372" r:id="rId3"/>
    <p:sldId id="373" r:id="rId4"/>
    <p:sldId id="374" r:id="rId5"/>
    <p:sldId id="375" r:id="rId6"/>
    <p:sldId id="376" r:id="rId7"/>
    <p:sldId id="377" r:id="rId8"/>
    <p:sldId id="378" r:id="rId9"/>
    <p:sldId id="379" r:id="rId10"/>
    <p:sldId id="380" r:id="rId11"/>
    <p:sldId id="381" r:id="rId12"/>
    <p:sldId id="329" r:id="rId13"/>
    <p:sldId id="330" r:id="rId14"/>
    <p:sldId id="331" r:id="rId15"/>
    <p:sldId id="367" r:id="rId16"/>
    <p:sldId id="295" r:id="rId17"/>
    <p:sldId id="283" r:id="rId18"/>
    <p:sldId id="324" r:id="rId19"/>
    <p:sldId id="325" r:id="rId20"/>
    <p:sldId id="326" r:id="rId21"/>
    <p:sldId id="327" r:id="rId22"/>
    <p:sldId id="328" r:id="rId23"/>
    <p:sldId id="287" r:id="rId24"/>
    <p:sldId id="289" r:id="rId25"/>
    <p:sldId id="288" r:id="rId26"/>
    <p:sldId id="290" r:id="rId27"/>
    <p:sldId id="298" r:id="rId28"/>
    <p:sldId id="299" r:id="rId29"/>
    <p:sldId id="368" r:id="rId30"/>
    <p:sldId id="300" r:id="rId31"/>
    <p:sldId id="267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0000"/>
    <a:srgbClr val="CC0000"/>
    <a:srgbClr val="CC00CC"/>
    <a:srgbClr val="FFFFFF"/>
    <a:srgbClr val="FFF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二级学科</c:v>
                </c:pt>
              </c:strCache>
            </c:strRef>
          </c:tx>
          <c:cat>
            <c:strRef>
              <c:f>Sheet1!$A$2:$A$12</c:f>
              <c:strCache>
                <c:ptCount val="11"/>
                <c:pt idx="0">
                  <c:v>Biological Sciences</c:v>
                </c:pt>
                <c:pt idx="1">
                  <c:v>Earth and Environmental Sciences</c:v>
                </c:pt>
                <c:pt idx="2">
                  <c:v>Health Sciences</c:v>
                </c:pt>
                <c:pt idx="3">
                  <c:v>Pure Sciences</c:v>
                </c:pt>
                <c:pt idx="4">
                  <c:v>Applied Sciences</c:v>
                </c:pt>
                <c:pt idx="5">
                  <c:v>Psychology</c:v>
                </c:pt>
                <c:pt idx="6">
                  <c:v>Communications and the Arts</c:v>
                </c:pt>
                <c:pt idx="7">
                  <c:v>Education</c:v>
                </c:pt>
                <c:pt idx="8">
                  <c:v>Language, Literature, and Linguistics</c:v>
                </c:pt>
                <c:pt idx="9">
                  <c:v>Philosophy, Religion, and Theology</c:v>
                </c:pt>
                <c:pt idx="10">
                  <c:v>Social Sciences</c:v>
                </c:pt>
              </c:strCache>
            </c:strRef>
          </c:cat>
          <c:val>
            <c:numRef>
              <c:f>Sheet1!$B$2:$B$12</c:f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三级学科</c:v>
                </c:pt>
              </c:strCache>
            </c:strRef>
          </c:tx>
          <c:cat>
            <c:strRef>
              <c:f>Sheet1!$A$2:$A$12</c:f>
              <c:strCache>
                <c:ptCount val="11"/>
                <c:pt idx="0">
                  <c:v>Biological Sciences</c:v>
                </c:pt>
                <c:pt idx="1">
                  <c:v>Earth and Environmental Sciences</c:v>
                </c:pt>
                <c:pt idx="2">
                  <c:v>Health Sciences</c:v>
                </c:pt>
                <c:pt idx="3">
                  <c:v>Pure Sciences</c:v>
                </c:pt>
                <c:pt idx="4">
                  <c:v>Applied Sciences</c:v>
                </c:pt>
                <c:pt idx="5">
                  <c:v>Psychology</c:v>
                </c:pt>
                <c:pt idx="6">
                  <c:v>Communications and the Arts</c:v>
                </c:pt>
                <c:pt idx="7">
                  <c:v>Education</c:v>
                </c:pt>
                <c:pt idx="8">
                  <c:v>Language, Literature, and Linguistics</c:v>
                </c:pt>
                <c:pt idx="9">
                  <c:v>Philosophy, Religion, and Theology</c:v>
                </c:pt>
                <c:pt idx="10">
                  <c:v>Social Sciences</c:v>
                </c:pt>
              </c:strCache>
            </c:strRef>
          </c:cat>
          <c:val>
            <c:numRef>
              <c:f>Sheet1!$C$2:$C$12</c:f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论文数</c:v>
                </c:pt>
              </c:strCache>
            </c:strRef>
          </c:tx>
          <c:cat>
            <c:strRef>
              <c:f>Sheet1!$A$2:$A$12</c:f>
              <c:strCache>
                <c:ptCount val="11"/>
                <c:pt idx="0">
                  <c:v>Biological Sciences</c:v>
                </c:pt>
                <c:pt idx="1">
                  <c:v>Earth and Environmental Sciences</c:v>
                </c:pt>
                <c:pt idx="2">
                  <c:v>Health Sciences</c:v>
                </c:pt>
                <c:pt idx="3">
                  <c:v>Pure Sciences</c:v>
                </c:pt>
                <c:pt idx="4">
                  <c:v>Applied Sciences</c:v>
                </c:pt>
                <c:pt idx="5">
                  <c:v>Psychology</c:v>
                </c:pt>
                <c:pt idx="6">
                  <c:v>Communications and the Arts</c:v>
                </c:pt>
                <c:pt idx="7">
                  <c:v>Education</c:v>
                </c:pt>
                <c:pt idx="8">
                  <c:v>Language, Literature, and Linguistics</c:v>
                </c:pt>
                <c:pt idx="9">
                  <c:v>Philosophy, Religion, and Theology</c:v>
                </c:pt>
                <c:pt idx="10">
                  <c:v>Social Sciences</c:v>
                </c:pt>
              </c:strCache>
            </c:strRef>
          </c:cat>
          <c:val>
            <c:numRef>
              <c:f>Sheet1!$D$2:$D$12</c:f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比例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Sheet1!$A$2:$A$12</c:f>
              <c:strCache>
                <c:ptCount val="11"/>
                <c:pt idx="0">
                  <c:v>Biological Sciences</c:v>
                </c:pt>
                <c:pt idx="1">
                  <c:v>Earth and Environmental Sciences</c:v>
                </c:pt>
                <c:pt idx="2">
                  <c:v>Health Sciences</c:v>
                </c:pt>
                <c:pt idx="3">
                  <c:v>Pure Sciences</c:v>
                </c:pt>
                <c:pt idx="4">
                  <c:v>Applied Sciences</c:v>
                </c:pt>
                <c:pt idx="5">
                  <c:v>Psychology</c:v>
                </c:pt>
                <c:pt idx="6">
                  <c:v>Communications and the Arts</c:v>
                </c:pt>
                <c:pt idx="7">
                  <c:v>Education</c:v>
                </c:pt>
                <c:pt idx="8">
                  <c:v>Language, Literature, and Linguistics</c:v>
                </c:pt>
                <c:pt idx="9">
                  <c:v>Philosophy, Religion, and Theology</c:v>
                </c:pt>
                <c:pt idx="10">
                  <c:v>Social Sciences</c:v>
                </c:pt>
              </c:strCache>
            </c:strRef>
          </c:cat>
          <c:val>
            <c:numRef>
              <c:f>Sheet1!$E$2:$E$12</c:f>
              <c:numCache>
                <c:formatCode>0.00%</c:formatCode>
                <c:ptCount val="11"/>
                <c:pt idx="0">
                  <c:v>0.12141924884572725</c:v>
                </c:pt>
                <c:pt idx="1">
                  <c:v>5.3877680865110834E-2</c:v>
                </c:pt>
                <c:pt idx="2">
                  <c:v>5.5823439307807109E-2</c:v>
                </c:pt>
                <c:pt idx="3">
                  <c:v>0.13247934946736925</c:v>
                </c:pt>
                <c:pt idx="4">
                  <c:v>0.28308715385436817</c:v>
                </c:pt>
                <c:pt idx="5">
                  <c:v>3.707617655197689E-2</c:v>
                </c:pt>
                <c:pt idx="6">
                  <c:v>4.1259666148814565E-2</c:v>
                </c:pt>
                <c:pt idx="7">
                  <c:v>6.1782733082469322E-2</c:v>
                </c:pt>
                <c:pt idx="8">
                  <c:v>3.8200489381126794E-2</c:v>
                </c:pt>
                <c:pt idx="9">
                  <c:v>1.8012973175551859E-2</c:v>
                </c:pt>
                <c:pt idx="10">
                  <c:v>0.15698108931968191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zh-CN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9E02A1-1049-4FA2-8A32-9DB1E7D514CD}" type="doc">
      <dgm:prSet loTypeId="urn:microsoft.com/office/officeart/2008/layout/PictureAccent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E6FC97-94BC-4B94-AA7D-B1450568F498}">
      <dgm:prSet phldrT="[Text]" custT="1"/>
      <dgm:spPr/>
      <dgm:t>
        <a:bodyPr/>
        <a:lstStyle/>
        <a:p>
          <a:r>
            <a:rPr lang="en-US" sz="3200" dirty="0" smtClean="0"/>
            <a:t>PQDT </a:t>
          </a:r>
          <a:r>
            <a:rPr lang="zh-CN" altLang="en-US" sz="3200" dirty="0" smtClean="0"/>
            <a:t>（ＰＱＤＴ　</a:t>
          </a:r>
          <a:r>
            <a:rPr lang="en-US" sz="3200" dirty="0" smtClean="0"/>
            <a:t>A+B</a:t>
          </a:r>
          <a:r>
            <a:rPr lang="zh-CN" altLang="en-US" sz="3200" dirty="0" smtClean="0"/>
            <a:t>）</a:t>
          </a:r>
          <a:endParaRPr lang="en-US" sz="3200" dirty="0"/>
        </a:p>
      </dgm:t>
    </dgm:pt>
    <dgm:pt modelId="{FD4E3CC3-63DE-4816-8401-41E98A9B722B}" type="parTrans" cxnId="{E3A318C7-8005-45BE-9EB6-95D8896843EF}">
      <dgm:prSet/>
      <dgm:spPr/>
      <dgm:t>
        <a:bodyPr/>
        <a:lstStyle/>
        <a:p>
          <a:endParaRPr lang="en-US"/>
        </a:p>
      </dgm:t>
    </dgm:pt>
    <dgm:pt modelId="{7A1B14B5-8B3B-4917-93EA-783163B4D913}" type="sibTrans" cxnId="{E3A318C7-8005-45BE-9EB6-95D8896843EF}">
      <dgm:prSet/>
      <dgm:spPr/>
      <dgm:t>
        <a:bodyPr/>
        <a:lstStyle/>
        <a:p>
          <a:endParaRPr lang="en-US"/>
        </a:p>
      </dgm:t>
    </dgm:pt>
    <dgm:pt modelId="{CDEF678D-2D83-407A-9B13-82714373AED7}">
      <dgm:prSet phldrT="[Text]"/>
      <dgm:spPr/>
      <dgm:t>
        <a:bodyPr/>
        <a:lstStyle/>
        <a:p>
          <a:pPr algn="l"/>
          <a:r>
            <a:rPr lang="en-GB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rPr>
            <a:t>A</a:t>
          </a:r>
          <a:r>
            <a:rPr lang="zh-CN" altLang="en-US" b="1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rPr>
            <a:t>库：人文和社会科学分库</a:t>
          </a:r>
          <a:endParaRPr lang="en-US" b="1" dirty="0">
            <a:solidFill>
              <a:schemeClr val="bg1"/>
            </a:solidFill>
            <a:latin typeface="华文楷体" pitchFamily="2" charset="-122"/>
            <a:ea typeface="华文楷体" pitchFamily="2" charset="-122"/>
          </a:endParaRPr>
        </a:p>
      </dgm:t>
    </dgm:pt>
    <dgm:pt modelId="{7483B739-4562-415D-8027-F8F68FF963DF}" type="parTrans" cxnId="{D3A1CE6D-8801-4231-B012-99A185729C1D}">
      <dgm:prSet/>
      <dgm:spPr/>
      <dgm:t>
        <a:bodyPr/>
        <a:lstStyle/>
        <a:p>
          <a:endParaRPr lang="en-US"/>
        </a:p>
      </dgm:t>
    </dgm:pt>
    <dgm:pt modelId="{550BF259-BD6E-4C07-9377-E5A1DA176B72}" type="sibTrans" cxnId="{D3A1CE6D-8801-4231-B012-99A185729C1D}">
      <dgm:prSet/>
      <dgm:spPr/>
      <dgm:t>
        <a:bodyPr/>
        <a:lstStyle/>
        <a:p>
          <a:endParaRPr lang="en-US"/>
        </a:p>
      </dgm:t>
    </dgm:pt>
    <dgm:pt modelId="{7845D005-9B2F-4CD3-850C-A9ECAC35EE3A}">
      <dgm:prSet phldrT="[Text]"/>
      <dgm:spPr/>
      <dgm:t>
        <a:bodyPr/>
        <a:lstStyle/>
        <a:p>
          <a:pPr algn="l"/>
          <a:r>
            <a:rPr lang="en-US" dirty="0" smtClean="0">
              <a:latin typeface="华文楷体" pitchFamily="2" charset="-122"/>
              <a:ea typeface="华文楷体" pitchFamily="2" charset="-122"/>
            </a:rPr>
            <a:t>B</a:t>
          </a:r>
          <a:r>
            <a:rPr lang="zh-CN" altLang="en-US" dirty="0" smtClean="0">
              <a:latin typeface="华文楷体" pitchFamily="2" charset="-122"/>
              <a:ea typeface="华文楷体" pitchFamily="2" charset="-122"/>
            </a:rPr>
            <a:t>库：科学和工程分库</a:t>
          </a:r>
          <a:endParaRPr lang="en-US" dirty="0">
            <a:latin typeface="华文楷体" pitchFamily="2" charset="-122"/>
            <a:ea typeface="华文楷体" pitchFamily="2" charset="-122"/>
          </a:endParaRPr>
        </a:p>
      </dgm:t>
    </dgm:pt>
    <dgm:pt modelId="{90C38482-63BE-4F46-A34C-8E7461B15909}" type="parTrans" cxnId="{AB7542E5-C7D7-4671-B60F-D81773BEC464}">
      <dgm:prSet/>
      <dgm:spPr/>
      <dgm:t>
        <a:bodyPr/>
        <a:lstStyle/>
        <a:p>
          <a:endParaRPr lang="en-US"/>
        </a:p>
      </dgm:t>
    </dgm:pt>
    <dgm:pt modelId="{A6A2B4A9-C109-43BA-86A3-71337E9C67EF}" type="sibTrans" cxnId="{AB7542E5-C7D7-4671-B60F-D81773BEC464}">
      <dgm:prSet/>
      <dgm:spPr/>
      <dgm:t>
        <a:bodyPr/>
        <a:lstStyle/>
        <a:p>
          <a:endParaRPr lang="en-US"/>
        </a:p>
      </dgm:t>
    </dgm:pt>
    <dgm:pt modelId="{4BF21788-3508-478E-9564-4392E6A17E0D}" type="pres">
      <dgm:prSet presAssocID="{389E02A1-1049-4FA2-8A32-9DB1E7D514C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294C769-2C21-4069-AA2A-197C33871F9C}" type="pres">
      <dgm:prSet presAssocID="{48E6FC97-94BC-4B94-AA7D-B1450568F498}" presName="root" presStyleCnt="0">
        <dgm:presLayoutVars>
          <dgm:chMax/>
          <dgm:chPref val="4"/>
        </dgm:presLayoutVars>
      </dgm:prSet>
      <dgm:spPr/>
    </dgm:pt>
    <dgm:pt modelId="{71CE7804-D3C7-40B2-90FB-172913ECEF62}" type="pres">
      <dgm:prSet presAssocID="{48E6FC97-94BC-4B94-AA7D-B1450568F498}" presName="rootComposite" presStyleCnt="0">
        <dgm:presLayoutVars/>
      </dgm:prSet>
      <dgm:spPr/>
    </dgm:pt>
    <dgm:pt modelId="{2E528512-FB99-47AB-A1E4-09F736EF28F7}" type="pres">
      <dgm:prSet presAssocID="{48E6FC97-94BC-4B94-AA7D-B1450568F498}" presName="rootText" presStyleLbl="node0" presStyleIdx="0" presStyleCnt="1" custScaleX="105841" custScaleY="121108">
        <dgm:presLayoutVars>
          <dgm:chMax/>
          <dgm:chPref val="4"/>
        </dgm:presLayoutVars>
      </dgm:prSet>
      <dgm:spPr/>
      <dgm:t>
        <a:bodyPr/>
        <a:lstStyle/>
        <a:p>
          <a:endParaRPr lang="en-US"/>
        </a:p>
      </dgm:t>
    </dgm:pt>
    <dgm:pt modelId="{C7F45F58-F5F0-4785-9058-2297234F85DB}" type="pres">
      <dgm:prSet presAssocID="{48E6FC97-94BC-4B94-AA7D-B1450568F498}" presName="childShape" presStyleCnt="0">
        <dgm:presLayoutVars>
          <dgm:chMax val="0"/>
          <dgm:chPref val="0"/>
        </dgm:presLayoutVars>
      </dgm:prSet>
      <dgm:spPr/>
    </dgm:pt>
    <dgm:pt modelId="{C944E846-B30A-494B-909C-7EE36790DE61}" type="pres">
      <dgm:prSet presAssocID="{CDEF678D-2D83-407A-9B13-82714373AED7}" presName="childComposite" presStyleCnt="0">
        <dgm:presLayoutVars>
          <dgm:chMax val="0"/>
          <dgm:chPref val="0"/>
        </dgm:presLayoutVars>
      </dgm:prSet>
      <dgm:spPr/>
    </dgm:pt>
    <dgm:pt modelId="{8FDD8488-6F4B-4788-A851-7D5821EF0C22}" type="pres">
      <dgm:prSet presAssocID="{CDEF678D-2D83-407A-9B13-82714373AED7}" presName="Image" presStyleLbl="node1" presStyleIdx="0" presStyleCnt="2" custScaleX="123016" custScaleY="118203" custLinFactNeighborX="-16552" custLinFactNeighborY="0"/>
      <dgm:spPr>
        <a:blipFill>
          <a:blip xmlns:r="http://schemas.openxmlformats.org/officeDocument/2006/relationships" r:embed="rId1">
            <a:extLst/>
          </a:blip>
          <a:srcRect/>
          <a:stretch>
            <a:fillRect l="-78000" r="-78000"/>
          </a:stretch>
        </a:blipFill>
      </dgm:spPr>
    </dgm:pt>
    <dgm:pt modelId="{96DBF049-5985-471C-89B5-084A8D98797F}" type="pres">
      <dgm:prSet presAssocID="{CDEF678D-2D83-407A-9B13-82714373AED7}" presName="childText" presStyleLbl="lnNode1" presStyleIdx="0" presStyleCnt="2" custScaleY="144000" custLinFactNeighborX="-529" custLinFactNeighborY="-13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F186D6-493F-4D0E-A7A1-4F41DAE66207}" type="pres">
      <dgm:prSet presAssocID="{7845D005-9B2F-4CD3-850C-A9ECAC35EE3A}" presName="childComposite" presStyleCnt="0">
        <dgm:presLayoutVars>
          <dgm:chMax val="0"/>
          <dgm:chPref val="0"/>
        </dgm:presLayoutVars>
      </dgm:prSet>
      <dgm:spPr/>
    </dgm:pt>
    <dgm:pt modelId="{BC915C25-5548-4E83-9260-2734961D4526}" type="pres">
      <dgm:prSet presAssocID="{7845D005-9B2F-4CD3-850C-A9ECAC35EE3A}" presName="Image" presStyleLbl="node1" presStyleIdx="1" presStyleCnt="2" custScaleX="126378" custScaleY="118685" custLinFactNeighborX="-23147" custLinFactNeighborY="0"/>
      <dgm:spPr>
        <a:blipFill>
          <a:blip xmlns:r="http://schemas.openxmlformats.org/officeDocument/2006/relationships" r:embed="rId2">
            <a:extLst/>
          </a:blip>
          <a:srcRect/>
          <a:stretch>
            <a:fillRect l="-78000" r="-78000"/>
          </a:stretch>
        </a:blipFill>
      </dgm:spPr>
    </dgm:pt>
    <dgm:pt modelId="{87ABC36D-9F57-41E3-BFD8-84EEE84544D6}" type="pres">
      <dgm:prSet presAssocID="{7845D005-9B2F-4CD3-850C-A9ECAC35EE3A}" presName="childText" presStyleLbl="lnNode1" presStyleIdx="1" presStyleCnt="2" custScaleY="146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B8FB82-1A35-4C64-84BA-315CCC0C6203}" type="presOf" srcId="{CDEF678D-2D83-407A-9B13-82714373AED7}" destId="{96DBF049-5985-471C-89B5-084A8D98797F}" srcOrd="0" destOrd="0" presId="urn:microsoft.com/office/officeart/2008/layout/PictureAccentList"/>
    <dgm:cxn modelId="{AB7542E5-C7D7-4671-B60F-D81773BEC464}" srcId="{48E6FC97-94BC-4B94-AA7D-B1450568F498}" destId="{7845D005-9B2F-4CD3-850C-A9ECAC35EE3A}" srcOrd="1" destOrd="0" parTransId="{90C38482-63BE-4F46-A34C-8E7461B15909}" sibTransId="{A6A2B4A9-C109-43BA-86A3-71337E9C67EF}"/>
    <dgm:cxn modelId="{8AF6F8E7-F69E-48D2-829A-B7967FE5D52B}" type="presOf" srcId="{7845D005-9B2F-4CD3-850C-A9ECAC35EE3A}" destId="{87ABC36D-9F57-41E3-BFD8-84EEE84544D6}" srcOrd="0" destOrd="0" presId="urn:microsoft.com/office/officeart/2008/layout/PictureAccentList"/>
    <dgm:cxn modelId="{C82F4D9B-438B-4317-8EB8-AF1DBC0D84CD}" type="presOf" srcId="{48E6FC97-94BC-4B94-AA7D-B1450568F498}" destId="{2E528512-FB99-47AB-A1E4-09F736EF28F7}" srcOrd="0" destOrd="0" presId="urn:microsoft.com/office/officeart/2008/layout/PictureAccentList"/>
    <dgm:cxn modelId="{D3A1CE6D-8801-4231-B012-99A185729C1D}" srcId="{48E6FC97-94BC-4B94-AA7D-B1450568F498}" destId="{CDEF678D-2D83-407A-9B13-82714373AED7}" srcOrd="0" destOrd="0" parTransId="{7483B739-4562-415D-8027-F8F68FF963DF}" sibTransId="{550BF259-BD6E-4C07-9377-E5A1DA176B72}"/>
    <dgm:cxn modelId="{E3A318C7-8005-45BE-9EB6-95D8896843EF}" srcId="{389E02A1-1049-4FA2-8A32-9DB1E7D514CD}" destId="{48E6FC97-94BC-4B94-AA7D-B1450568F498}" srcOrd="0" destOrd="0" parTransId="{FD4E3CC3-63DE-4816-8401-41E98A9B722B}" sibTransId="{7A1B14B5-8B3B-4917-93EA-783163B4D913}"/>
    <dgm:cxn modelId="{49D333D5-D646-40FB-B11B-1BE6F06B4FD0}" type="presOf" srcId="{389E02A1-1049-4FA2-8A32-9DB1E7D514CD}" destId="{4BF21788-3508-478E-9564-4392E6A17E0D}" srcOrd="0" destOrd="0" presId="urn:microsoft.com/office/officeart/2008/layout/PictureAccentList"/>
    <dgm:cxn modelId="{34684B38-57AC-4F8F-8183-EADDD0C747C4}" type="presParOf" srcId="{4BF21788-3508-478E-9564-4392E6A17E0D}" destId="{C294C769-2C21-4069-AA2A-197C33871F9C}" srcOrd="0" destOrd="0" presId="urn:microsoft.com/office/officeart/2008/layout/PictureAccentList"/>
    <dgm:cxn modelId="{62A954B1-3B84-4993-A13B-10EA9819B17A}" type="presParOf" srcId="{C294C769-2C21-4069-AA2A-197C33871F9C}" destId="{71CE7804-D3C7-40B2-90FB-172913ECEF62}" srcOrd="0" destOrd="0" presId="urn:microsoft.com/office/officeart/2008/layout/PictureAccentList"/>
    <dgm:cxn modelId="{507C6415-EEDD-4108-B100-55243E7F7FF7}" type="presParOf" srcId="{71CE7804-D3C7-40B2-90FB-172913ECEF62}" destId="{2E528512-FB99-47AB-A1E4-09F736EF28F7}" srcOrd="0" destOrd="0" presId="urn:microsoft.com/office/officeart/2008/layout/PictureAccentList"/>
    <dgm:cxn modelId="{B9D5F969-B993-41F3-8280-5FD3A9EC5B97}" type="presParOf" srcId="{C294C769-2C21-4069-AA2A-197C33871F9C}" destId="{C7F45F58-F5F0-4785-9058-2297234F85DB}" srcOrd="1" destOrd="0" presId="urn:microsoft.com/office/officeart/2008/layout/PictureAccentList"/>
    <dgm:cxn modelId="{FB745BA4-CCB8-438F-8110-0C614692BA7E}" type="presParOf" srcId="{C7F45F58-F5F0-4785-9058-2297234F85DB}" destId="{C944E846-B30A-494B-909C-7EE36790DE61}" srcOrd="0" destOrd="0" presId="urn:microsoft.com/office/officeart/2008/layout/PictureAccentList"/>
    <dgm:cxn modelId="{0AAC87A0-AA08-4F17-AD82-D6CAA47ABA86}" type="presParOf" srcId="{C944E846-B30A-494B-909C-7EE36790DE61}" destId="{8FDD8488-6F4B-4788-A851-7D5821EF0C22}" srcOrd="0" destOrd="0" presId="urn:microsoft.com/office/officeart/2008/layout/PictureAccentList"/>
    <dgm:cxn modelId="{0BE03185-C267-4A33-B3A4-D4EC7A8F91D3}" type="presParOf" srcId="{C944E846-B30A-494B-909C-7EE36790DE61}" destId="{96DBF049-5985-471C-89B5-084A8D98797F}" srcOrd="1" destOrd="0" presId="urn:microsoft.com/office/officeart/2008/layout/PictureAccentList"/>
    <dgm:cxn modelId="{1FA1BA05-0E0F-48B7-A818-D96A6A034A41}" type="presParOf" srcId="{C7F45F58-F5F0-4785-9058-2297234F85DB}" destId="{33F186D6-493F-4D0E-A7A1-4F41DAE66207}" srcOrd="1" destOrd="0" presId="urn:microsoft.com/office/officeart/2008/layout/PictureAccentList"/>
    <dgm:cxn modelId="{520E003A-B28E-45B4-9BF3-9EB0F05C65B5}" type="presParOf" srcId="{33F186D6-493F-4D0E-A7A1-4F41DAE66207}" destId="{BC915C25-5548-4E83-9260-2734961D4526}" srcOrd="0" destOrd="0" presId="urn:microsoft.com/office/officeart/2008/layout/PictureAccentList"/>
    <dgm:cxn modelId="{85B29FDA-3DB4-415F-A75C-377090D9A596}" type="presParOf" srcId="{33F186D6-493F-4D0E-A7A1-4F41DAE66207}" destId="{87ABC36D-9F57-41E3-BFD8-84EEE84544D6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F6315F-32DD-4D01-9D15-3DC181598F3E}" type="doc">
      <dgm:prSet loTypeId="urn:microsoft.com/office/officeart/2005/8/layout/equation1" loCatId="process" qsTypeId="urn:microsoft.com/office/officeart/2005/8/quickstyle/3d1" qsCatId="3D" csTypeId="urn:microsoft.com/office/officeart/2005/8/colors/accent1_2" csCatId="accent1" phldr="1"/>
      <dgm:spPr/>
    </dgm:pt>
    <dgm:pt modelId="{43996E5A-5A5E-4071-A798-3317353BEDB8}">
      <dgm:prSet phldrT="[Text]" custT="1"/>
      <dgm:spPr/>
      <dgm:t>
        <a:bodyPr/>
        <a:lstStyle/>
        <a:p>
          <a:r>
            <a:rPr lang="zh-CN" altLang="en-US" sz="2800" b="1" dirty="0" smtClean="0">
              <a:latin typeface="华文楷体" pitchFamily="2" charset="-122"/>
              <a:ea typeface="华文楷体" pitchFamily="2" charset="-122"/>
            </a:rPr>
            <a:t>Ａ库：</a:t>
          </a:r>
          <a:endParaRPr lang="en-US" altLang="zh-CN" sz="2800" b="1" dirty="0" smtClean="0">
            <a:latin typeface="华文楷体" pitchFamily="2" charset="-122"/>
            <a:ea typeface="华文楷体" pitchFamily="2" charset="-122"/>
          </a:endParaRPr>
        </a:p>
        <a:p>
          <a:r>
            <a:rPr lang="zh-CN" altLang="en-US" sz="2800" b="1" dirty="0" smtClean="0">
              <a:latin typeface="华文楷体" pitchFamily="2" charset="-122"/>
              <a:ea typeface="华文楷体" pitchFamily="2" charset="-122"/>
            </a:rPr>
            <a:t>１２０多万篇</a:t>
          </a:r>
          <a:endParaRPr lang="en-US" sz="2800" b="1" dirty="0">
            <a:latin typeface="华文楷体" pitchFamily="2" charset="-122"/>
            <a:ea typeface="华文楷体" pitchFamily="2" charset="-122"/>
          </a:endParaRPr>
        </a:p>
      </dgm:t>
    </dgm:pt>
    <dgm:pt modelId="{FCD88F2F-5184-41B7-94A9-F65CE7AB3265}" type="parTrans" cxnId="{46543D0B-095C-4739-84A8-093882B92ADB}">
      <dgm:prSet/>
      <dgm:spPr/>
      <dgm:t>
        <a:bodyPr/>
        <a:lstStyle/>
        <a:p>
          <a:endParaRPr lang="en-US"/>
        </a:p>
      </dgm:t>
    </dgm:pt>
    <dgm:pt modelId="{D5DA8501-ADCD-450E-B823-9F8CD5CD9E04}" type="sibTrans" cxnId="{46543D0B-095C-4739-84A8-093882B92ADB}">
      <dgm:prSet/>
      <dgm:spPr/>
      <dgm:t>
        <a:bodyPr/>
        <a:lstStyle/>
        <a:p>
          <a:endParaRPr lang="en-US"/>
        </a:p>
      </dgm:t>
    </dgm:pt>
    <dgm:pt modelId="{1CAE45D9-F95E-4875-85EE-18B9E6444A3D}">
      <dgm:prSet phldrT="[Text]" custT="1"/>
      <dgm:spPr/>
      <dgm:t>
        <a:bodyPr/>
        <a:lstStyle/>
        <a:p>
          <a:r>
            <a:rPr lang="zh-CN" altLang="en-US" sz="3200" b="1" dirty="0" smtClean="0">
              <a:latin typeface="华文楷体" pitchFamily="2" charset="-122"/>
              <a:ea typeface="华文楷体" pitchFamily="2" charset="-122"/>
            </a:rPr>
            <a:t>Ｂ库：</a:t>
          </a:r>
          <a:endParaRPr lang="en-US" altLang="zh-CN" sz="3200" b="1" dirty="0" smtClean="0">
            <a:latin typeface="华文楷体" pitchFamily="2" charset="-122"/>
            <a:ea typeface="华文楷体" pitchFamily="2" charset="-122"/>
          </a:endParaRPr>
        </a:p>
        <a:p>
          <a:r>
            <a:rPr lang="zh-CN" altLang="en-US" sz="3200" b="1" dirty="0" smtClean="0">
              <a:latin typeface="华文楷体" pitchFamily="2" charset="-122"/>
              <a:ea typeface="华文楷体" pitchFamily="2" charset="-122"/>
            </a:rPr>
            <a:t>１</a:t>
          </a:r>
          <a:r>
            <a:rPr lang="en-US" altLang="zh-CN" sz="3200" b="1" dirty="0" smtClean="0">
              <a:latin typeface="华文楷体" pitchFamily="2" charset="-122"/>
              <a:ea typeface="华文楷体" pitchFamily="2" charset="-122"/>
            </a:rPr>
            <a:t>6</a:t>
          </a:r>
          <a:r>
            <a:rPr lang="zh-CN" altLang="en-US" sz="3200" b="1" dirty="0" smtClean="0">
              <a:latin typeface="华文楷体" pitchFamily="2" charset="-122"/>
              <a:ea typeface="华文楷体" pitchFamily="2" charset="-122"/>
            </a:rPr>
            <a:t>０多万篇</a:t>
          </a:r>
          <a:endParaRPr lang="en-US" sz="3200" b="1" dirty="0">
            <a:latin typeface="华文楷体" pitchFamily="2" charset="-122"/>
            <a:ea typeface="华文楷体" pitchFamily="2" charset="-122"/>
          </a:endParaRPr>
        </a:p>
      </dgm:t>
    </dgm:pt>
    <dgm:pt modelId="{AED552E5-58CC-4EAC-A210-6CA1A602E7C6}" type="parTrans" cxnId="{76AB1EB4-87EA-4FA3-99D4-CB61F406DF4F}">
      <dgm:prSet/>
      <dgm:spPr/>
      <dgm:t>
        <a:bodyPr/>
        <a:lstStyle/>
        <a:p>
          <a:endParaRPr lang="en-US"/>
        </a:p>
      </dgm:t>
    </dgm:pt>
    <dgm:pt modelId="{9256823C-F7D4-4F82-9200-4324045CE81C}" type="sibTrans" cxnId="{76AB1EB4-87EA-4FA3-99D4-CB61F406DF4F}">
      <dgm:prSet/>
      <dgm:spPr/>
      <dgm:t>
        <a:bodyPr/>
        <a:lstStyle/>
        <a:p>
          <a:endParaRPr lang="en-US"/>
        </a:p>
      </dgm:t>
    </dgm:pt>
    <dgm:pt modelId="{CA0A6DAE-56EF-46F6-8338-A6AAB1130481}">
      <dgm:prSet phldrT="[Text]" custT="1"/>
      <dgm:spPr/>
      <dgm:t>
        <a:bodyPr/>
        <a:lstStyle/>
        <a:p>
          <a:r>
            <a:rPr lang="zh-CN" altLang="en-US" sz="3200" b="1" dirty="0" smtClean="0">
              <a:latin typeface="+mj-lt"/>
              <a:ea typeface="华文楷体" pitchFamily="2" charset="-122"/>
            </a:rPr>
            <a:t>ＰＱＤＴ</a:t>
          </a:r>
          <a:r>
            <a:rPr lang="zh-CN" altLang="en-US" sz="3200" b="1" dirty="0" smtClean="0">
              <a:latin typeface="华文楷体" pitchFamily="2" charset="-122"/>
              <a:ea typeface="华文楷体" pitchFamily="2" charset="-122"/>
            </a:rPr>
            <a:t>：</a:t>
          </a:r>
          <a:endParaRPr lang="en-US" altLang="zh-CN" sz="3200" b="1" dirty="0" smtClean="0">
            <a:latin typeface="华文楷体" pitchFamily="2" charset="-122"/>
            <a:ea typeface="华文楷体" pitchFamily="2" charset="-122"/>
          </a:endParaRPr>
        </a:p>
        <a:p>
          <a:r>
            <a:rPr lang="zh-CN" altLang="en-US" sz="3200" b="1" dirty="0" smtClean="0">
              <a:latin typeface="华文楷体" pitchFamily="2" charset="-122"/>
              <a:ea typeface="华文楷体" pitchFamily="2" charset="-122"/>
            </a:rPr>
            <a:t>２</a:t>
          </a:r>
          <a:r>
            <a:rPr lang="en-US" altLang="zh-CN" sz="3200" b="1" dirty="0" smtClean="0">
              <a:latin typeface="华文楷体" pitchFamily="2" charset="-122"/>
              <a:ea typeface="华文楷体" pitchFamily="2" charset="-122"/>
            </a:rPr>
            <a:t>8</a:t>
          </a:r>
          <a:r>
            <a:rPr lang="zh-CN" altLang="en-US" sz="3200" b="1" dirty="0" smtClean="0">
              <a:latin typeface="华文楷体" pitchFamily="2" charset="-122"/>
              <a:ea typeface="华文楷体" pitchFamily="2" charset="-122"/>
            </a:rPr>
            <a:t>０多万篇</a:t>
          </a:r>
          <a:endParaRPr lang="en-US" sz="3200" b="1" dirty="0">
            <a:latin typeface="华文楷体" pitchFamily="2" charset="-122"/>
            <a:ea typeface="华文楷体" pitchFamily="2" charset="-122"/>
          </a:endParaRPr>
        </a:p>
      </dgm:t>
    </dgm:pt>
    <dgm:pt modelId="{42C11637-488A-4B42-899F-D82D8F5ADDB8}" type="parTrans" cxnId="{7D80690E-CCA7-4E1B-8FCC-920AB8C6367F}">
      <dgm:prSet/>
      <dgm:spPr/>
      <dgm:t>
        <a:bodyPr/>
        <a:lstStyle/>
        <a:p>
          <a:endParaRPr lang="en-US"/>
        </a:p>
      </dgm:t>
    </dgm:pt>
    <dgm:pt modelId="{9D9937A1-9AF6-4F7F-A818-D36EB12574B4}" type="sibTrans" cxnId="{7D80690E-CCA7-4E1B-8FCC-920AB8C6367F}">
      <dgm:prSet/>
      <dgm:spPr/>
      <dgm:t>
        <a:bodyPr/>
        <a:lstStyle/>
        <a:p>
          <a:endParaRPr lang="en-US"/>
        </a:p>
      </dgm:t>
    </dgm:pt>
    <dgm:pt modelId="{FFDE42AE-2D76-45E5-9B63-EC34E2DDFF6B}" type="pres">
      <dgm:prSet presAssocID="{02F6315F-32DD-4D01-9D15-3DC181598F3E}" presName="linearFlow" presStyleCnt="0">
        <dgm:presLayoutVars>
          <dgm:dir/>
          <dgm:resizeHandles val="exact"/>
        </dgm:presLayoutVars>
      </dgm:prSet>
      <dgm:spPr/>
    </dgm:pt>
    <dgm:pt modelId="{2495334A-3AEE-4814-A323-F76B965F2FBD}" type="pres">
      <dgm:prSet presAssocID="{43996E5A-5A5E-4071-A798-3317353BEDB8}" presName="node" presStyleLbl="node1" presStyleIdx="0" presStyleCnt="3" custScaleX="243467" custScaleY="2322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1C0627-7DF8-4E5F-A6E2-5E45DC531316}" type="pres">
      <dgm:prSet presAssocID="{D5DA8501-ADCD-450E-B823-9F8CD5CD9E04}" presName="spacerL" presStyleCnt="0"/>
      <dgm:spPr/>
    </dgm:pt>
    <dgm:pt modelId="{0AFAD4CA-6075-46BB-836D-F65E53B2DECB}" type="pres">
      <dgm:prSet presAssocID="{D5DA8501-ADCD-450E-B823-9F8CD5CD9E04}" presName="sibTrans" presStyleLbl="sibTrans2D1" presStyleIdx="0" presStyleCnt="2"/>
      <dgm:spPr/>
      <dgm:t>
        <a:bodyPr/>
        <a:lstStyle/>
        <a:p>
          <a:endParaRPr lang="en-US"/>
        </a:p>
      </dgm:t>
    </dgm:pt>
    <dgm:pt modelId="{F68FCBBD-7D7C-4B98-8F1B-01636AFCA437}" type="pres">
      <dgm:prSet presAssocID="{D5DA8501-ADCD-450E-B823-9F8CD5CD9E04}" presName="spacerR" presStyleCnt="0"/>
      <dgm:spPr/>
    </dgm:pt>
    <dgm:pt modelId="{211FF9C3-331F-4771-82BA-67E4191606DC}" type="pres">
      <dgm:prSet presAssocID="{1CAE45D9-F95E-4875-85EE-18B9E6444A3D}" presName="node" presStyleLbl="node1" presStyleIdx="1" presStyleCnt="3" custScaleX="298349" custScaleY="2654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C018FB-68B8-4FD5-8FBE-EF832D5B0587}" type="pres">
      <dgm:prSet presAssocID="{9256823C-F7D4-4F82-9200-4324045CE81C}" presName="spacerL" presStyleCnt="0"/>
      <dgm:spPr/>
    </dgm:pt>
    <dgm:pt modelId="{B6993AA5-7A69-48E0-98A9-15A75CCB5CB7}" type="pres">
      <dgm:prSet presAssocID="{9256823C-F7D4-4F82-9200-4324045CE81C}" presName="sibTrans" presStyleLbl="sibTrans2D1" presStyleIdx="1" presStyleCnt="2"/>
      <dgm:spPr/>
      <dgm:t>
        <a:bodyPr/>
        <a:lstStyle/>
        <a:p>
          <a:endParaRPr lang="en-US"/>
        </a:p>
      </dgm:t>
    </dgm:pt>
    <dgm:pt modelId="{3EBF7043-F8E9-40E9-A872-53AADE836BFA}" type="pres">
      <dgm:prSet presAssocID="{9256823C-F7D4-4F82-9200-4324045CE81C}" presName="spacerR" presStyleCnt="0"/>
      <dgm:spPr/>
    </dgm:pt>
    <dgm:pt modelId="{C306877E-13F7-4904-A92E-C3B48FD2613A}" type="pres">
      <dgm:prSet presAssocID="{CA0A6DAE-56EF-46F6-8338-A6AAB1130481}" presName="node" presStyleLbl="node1" presStyleIdx="2" presStyleCnt="3" custScaleX="351744" custScaleY="324529" custLinFactX="-3837" custLinFactNeighborX="-100000" custLinFactNeighborY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B57366-2624-4C54-96BC-385E5FF793EB}" type="presOf" srcId="{D5DA8501-ADCD-450E-B823-9F8CD5CD9E04}" destId="{0AFAD4CA-6075-46BB-836D-F65E53B2DECB}" srcOrd="0" destOrd="0" presId="urn:microsoft.com/office/officeart/2005/8/layout/equation1"/>
    <dgm:cxn modelId="{52EB607D-DFAC-465A-AA96-9E953DDA4994}" type="presOf" srcId="{02F6315F-32DD-4D01-9D15-3DC181598F3E}" destId="{FFDE42AE-2D76-45E5-9B63-EC34E2DDFF6B}" srcOrd="0" destOrd="0" presId="urn:microsoft.com/office/officeart/2005/8/layout/equation1"/>
    <dgm:cxn modelId="{7D80690E-CCA7-4E1B-8FCC-920AB8C6367F}" srcId="{02F6315F-32DD-4D01-9D15-3DC181598F3E}" destId="{CA0A6DAE-56EF-46F6-8338-A6AAB1130481}" srcOrd="2" destOrd="0" parTransId="{42C11637-488A-4B42-899F-D82D8F5ADDB8}" sibTransId="{9D9937A1-9AF6-4F7F-A818-D36EB12574B4}"/>
    <dgm:cxn modelId="{BA8B85AD-9141-40C4-BF9B-34FA5DAF15EE}" type="presOf" srcId="{9256823C-F7D4-4F82-9200-4324045CE81C}" destId="{B6993AA5-7A69-48E0-98A9-15A75CCB5CB7}" srcOrd="0" destOrd="0" presId="urn:microsoft.com/office/officeart/2005/8/layout/equation1"/>
    <dgm:cxn modelId="{46543D0B-095C-4739-84A8-093882B92ADB}" srcId="{02F6315F-32DD-4D01-9D15-3DC181598F3E}" destId="{43996E5A-5A5E-4071-A798-3317353BEDB8}" srcOrd="0" destOrd="0" parTransId="{FCD88F2F-5184-41B7-94A9-F65CE7AB3265}" sibTransId="{D5DA8501-ADCD-450E-B823-9F8CD5CD9E04}"/>
    <dgm:cxn modelId="{EFB78D65-C3DD-40AF-BAF3-C6DEB184B8F3}" type="presOf" srcId="{43996E5A-5A5E-4071-A798-3317353BEDB8}" destId="{2495334A-3AEE-4814-A323-F76B965F2FBD}" srcOrd="0" destOrd="0" presId="urn:microsoft.com/office/officeart/2005/8/layout/equation1"/>
    <dgm:cxn modelId="{3356A2C2-25C4-4A75-A12B-363DA344E45B}" type="presOf" srcId="{1CAE45D9-F95E-4875-85EE-18B9E6444A3D}" destId="{211FF9C3-331F-4771-82BA-67E4191606DC}" srcOrd="0" destOrd="0" presId="urn:microsoft.com/office/officeart/2005/8/layout/equation1"/>
    <dgm:cxn modelId="{76AB1EB4-87EA-4FA3-99D4-CB61F406DF4F}" srcId="{02F6315F-32DD-4D01-9D15-3DC181598F3E}" destId="{1CAE45D9-F95E-4875-85EE-18B9E6444A3D}" srcOrd="1" destOrd="0" parTransId="{AED552E5-58CC-4EAC-A210-6CA1A602E7C6}" sibTransId="{9256823C-F7D4-4F82-9200-4324045CE81C}"/>
    <dgm:cxn modelId="{DE7C74AD-A287-4EE6-BE6D-E37FF020F8D5}" type="presOf" srcId="{CA0A6DAE-56EF-46F6-8338-A6AAB1130481}" destId="{C306877E-13F7-4904-A92E-C3B48FD2613A}" srcOrd="0" destOrd="0" presId="urn:microsoft.com/office/officeart/2005/8/layout/equation1"/>
    <dgm:cxn modelId="{312AC7E9-12BF-4DF3-A6E8-0B24D0EFEE86}" type="presParOf" srcId="{FFDE42AE-2D76-45E5-9B63-EC34E2DDFF6B}" destId="{2495334A-3AEE-4814-A323-F76B965F2FBD}" srcOrd="0" destOrd="0" presId="urn:microsoft.com/office/officeart/2005/8/layout/equation1"/>
    <dgm:cxn modelId="{62E972C6-54C0-4BE7-A5FD-03D98C0A5993}" type="presParOf" srcId="{FFDE42AE-2D76-45E5-9B63-EC34E2DDFF6B}" destId="{F11C0627-7DF8-4E5F-A6E2-5E45DC531316}" srcOrd="1" destOrd="0" presId="urn:microsoft.com/office/officeart/2005/8/layout/equation1"/>
    <dgm:cxn modelId="{BD4D1353-CC16-4D48-9BDD-B1C1858E68BA}" type="presParOf" srcId="{FFDE42AE-2D76-45E5-9B63-EC34E2DDFF6B}" destId="{0AFAD4CA-6075-46BB-836D-F65E53B2DECB}" srcOrd="2" destOrd="0" presId="urn:microsoft.com/office/officeart/2005/8/layout/equation1"/>
    <dgm:cxn modelId="{5063A87E-F59E-4A9F-A5A0-A45625AD5FCA}" type="presParOf" srcId="{FFDE42AE-2D76-45E5-9B63-EC34E2DDFF6B}" destId="{F68FCBBD-7D7C-4B98-8F1B-01636AFCA437}" srcOrd="3" destOrd="0" presId="urn:microsoft.com/office/officeart/2005/8/layout/equation1"/>
    <dgm:cxn modelId="{713C77F1-691D-4707-AB58-0BC64EC0043E}" type="presParOf" srcId="{FFDE42AE-2D76-45E5-9B63-EC34E2DDFF6B}" destId="{211FF9C3-331F-4771-82BA-67E4191606DC}" srcOrd="4" destOrd="0" presId="urn:microsoft.com/office/officeart/2005/8/layout/equation1"/>
    <dgm:cxn modelId="{C2255FC9-5C48-4571-9A88-5730C411AEE3}" type="presParOf" srcId="{FFDE42AE-2D76-45E5-9B63-EC34E2DDFF6B}" destId="{5CC018FB-68B8-4FD5-8FBE-EF832D5B0587}" srcOrd="5" destOrd="0" presId="urn:microsoft.com/office/officeart/2005/8/layout/equation1"/>
    <dgm:cxn modelId="{58DBF896-BE4B-4A2D-A08F-EBFCF8CC3CE1}" type="presParOf" srcId="{FFDE42AE-2D76-45E5-9B63-EC34E2DDFF6B}" destId="{B6993AA5-7A69-48E0-98A9-15A75CCB5CB7}" srcOrd="6" destOrd="0" presId="urn:microsoft.com/office/officeart/2005/8/layout/equation1"/>
    <dgm:cxn modelId="{D414CC76-DDB2-4CC2-B07D-D01F98E00761}" type="presParOf" srcId="{FFDE42AE-2D76-45E5-9B63-EC34E2DDFF6B}" destId="{3EBF7043-F8E9-40E9-A872-53AADE836BFA}" srcOrd="7" destOrd="0" presId="urn:microsoft.com/office/officeart/2005/8/layout/equation1"/>
    <dgm:cxn modelId="{FC8303FD-0D91-4A3E-9FB5-DDF5158DDBC6}" type="presParOf" srcId="{FFDE42AE-2D76-45E5-9B63-EC34E2DDFF6B}" destId="{C306877E-13F7-4904-A92E-C3B48FD2613A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64C6FF-607E-48C0-8756-FA38E578F787}" type="doc">
      <dgm:prSet loTypeId="urn:microsoft.com/office/officeart/2009/layout/CircleArrow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AAA69D-6CAB-4E34-8E6C-B5DA3C97AC60}">
      <dgm:prSet phldrT="[Text]"/>
      <dgm:spPr/>
      <dgm:t>
        <a:bodyPr/>
        <a:lstStyle/>
        <a:p>
          <a:r>
            <a:rPr lang="zh-CN" altLang="en-US" b="1" dirty="0" smtClean="0">
              <a:latin typeface="华文楷体" pitchFamily="2" charset="-122"/>
              <a:ea typeface="华文楷体" pitchFamily="2" charset="-122"/>
            </a:rPr>
            <a:t>多学科</a:t>
          </a:r>
          <a:endParaRPr lang="en-US" b="1" dirty="0">
            <a:latin typeface="华文楷体" pitchFamily="2" charset="-122"/>
            <a:ea typeface="华文楷体" pitchFamily="2" charset="-122"/>
          </a:endParaRPr>
        </a:p>
      </dgm:t>
    </dgm:pt>
    <dgm:pt modelId="{97C854AF-BB31-47CC-8750-EB4F94F56954}" type="parTrans" cxnId="{F82BC52B-E891-444C-A6B6-6D6E68693A4D}">
      <dgm:prSet/>
      <dgm:spPr/>
      <dgm:t>
        <a:bodyPr/>
        <a:lstStyle/>
        <a:p>
          <a:endParaRPr lang="en-US"/>
        </a:p>
      </dgm:t>
    </dgm:pt>
    <dgm:pt modelId="{065F45AA-C1C5-4A89-A388-875D09A4E94E}" type="sibTrans" cxnId="{F82BC52B-E891-444C-A6B6-6D6E68693A4D}">
      <dgm:prSet/>
      <dgm:spPr/>
      <dgm:t>
        <a:bodyPr/>
        <a:lstStyle/>
        <a:p>
          <a:endParaRPr lang="en-US"/>
        </a:p>
      </dgm:t>
    </dgm:pt>
    <dgm:pt modelId="{2CF0501B-95AB-404D-B84C-450B3B52673D}">
      <dgm:prSet phldrT="[Text]"/>
      <dgm:spPr/>
      <dgm:t>
        <a:bodyPr/>
        <a:lstStyle/>
        <a:p>
          <a:r>
            <a:rPr lang="zh-CN" altLang="en-US" b="1" dirty="0" smtClean="0">
              <a:latin typeface="华文楷体" pitchFamily="2" charset="-122"/>
              <a:ea typeface="华文楷体" pitchFamily="2" charset="-122"/>
            </a:rPr>
            <a:t>多语言</a:t>
          </a:r>
          <a:endParaRPr lang="en-US" b="1" dirty="0">
            <a:latin typeface="华文楷体" pitchFamily="2" charset="-122"/>
            <a:ea typeface="华文楷体" pitchFamily="2" charset="-122"/>
          </a:endParaRPr>
        </a:p>
      </dgm:t>
    </dgm:pt>
    <dgm:pt modelId="{37B0964F-EDB3-464E-AE8A-A4E7678DD583}" type="parTrans" cxnId="{C86971A3-568E-4639-8B9F-AE807BB90292}">
      <dgm:prSet/>
      <dgm:spPr/>
      <dgm:t>
        <a:bodyPr/>
        <a:lstStyle/>
        <a:p>
          <a:endParaRPr lang="en-US"/>
        </a:p>
      </dgm:t>
    </dgm:pt>
    <dgm:pt modelId="{A8C5A1B6-4592-40C0-BAAB-9A244735DDB9}" type="sibTrans" cxnId="{C86971A3-568E-4639-8B9F-AE807BB90292}">
      <dgm:prSet/>
      <dgm:spPr/>
      <dgm:t>
        <a:bodyPr/>
        <a:lstStyle/>
        <a:p>
          <a:endParaRPr lang="en-US"/>
        </a:p>
      </dgm:t>
    </dgm:pt>
    <dgm:pt modelId="{E2C61E53-3AF9-4778-B1A4-2C4493FDB90F}" type="pres">
      <dgm:prSet presAssocID="{1864C6FF-607E-48C0-8756-FA38E578F78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BB4B004-DEC1-4D23-BB7C-1E874ED08CA9}" type="pres">
      <dgm:prSet presAssocID="{FBAAA69D-6CAB-4E34-8E6C-B5DA3C97AC60}" presName="Accent1" presStyleCnt="0"/>
      <dgm:spPr/>
    </dgm:pt>
    <dgm:pt modelId="{B458B53A-C344-4374-84A3-FB425D666076}" type="pres">
      <dgm:prSet presAssocID="{FBAAA69D-6CAB-4E34-8E6C-B5DA3C97AC60}" presName="Accent" presStyleLbl="node1" presStyleIdx="0" presStyleCnt="2" custScaleX="110242" custScaleY="100026"/>
      <dgm:spPr/>
    </dgm:pt>
    <dgm:pt modelId="{4991142A-1BE4-4B70-89CC-CFDE2ECC5A83}" type="pres">
      <dgm:prSet presAssocID="{FBAAA69D-6CAB-4E34-8E6C-B5DA3C97AC60}" presName="Parent1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C54C8-BBA7-4A52-932A-74417EDBBCBE}" type="pres">
      <dgm:prSet presAssocID="{2CF0501B-95AB-404D-B84C-450B3B52673D}" presName="Accent2" presStyleCnt="0"/>
      <dgm:spPr/>
    </dgm:pt>
    <dgm:pt modelId="{0361773A-6359-4E4E-AA10-797B265C54C1}" type="pres">
      <dgm:prSet presAssocID="{2CF0501B-95AB-404D-B84C-450B3B52673D}" presName="Accent" presStyleLbl="node1" presStyleIdx="1" presStyleCnt="2" custScaleX="113795" custScaleY="105027" custLinFactNeighborX="-11963" custLinFactNeighborY="-610"/>
      <dgm:spPr/>
    </dgm:pt>
    <dgm:pt modelId="{F9ECB3C6-D662-4C35-9040-40D6869C225C}" type="pres">
      <dgm:prSet presAssocID="{2CF0501B-95AB-404D-B84C-450B3B52673D}" presName="Parent2" presStyleLbl="revTx" presStyleIdx="1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6CB01D-00F1-4C10-A6E2-3A4DE081A546}" type="presOf" srcId="{1864C6FF-607E-48C0-8756-FA38E578F787}" destId="{E2C61E53-3AF9-4778-B1A4-2C4493FDB90F}" srcOrd="0" destOrd="0" presId="urn:microsoft.com/office/officeart/2009/layout/CircleArrowProcess"/>
    <dgm:cxn modelId="{8CAFE664-D04D-4AC3-94EF-4E22B67CE86A}" type="presOf" srcId="{FBAAA69D-6CAB-4E34-8E6C-B5DA3C97AC60}" destId="{4991142A-1BE4-4B70-89CC-CFDE2ECC5A83}" srcOrd="0" destOrd="0" presId="urn:microsoft.com/office/officeart/2009/layout/CircleArrowProcess"/>
    <dgm:cxn modelId="{A254F9B1-A271-40FA-88D0-27422F77646F}" type="presOf" srcId="{2CF0501B-95AB-404D-B84C-450B3B52673D}" destId="{F9ECB3C6-D662-4C35-9040-40D6869C225C}" srcOrd="0" destOrd="0" presId="urn:microsoft.com/office/officeart/2009/layout/CircleArrowProcess"/>
    <dgm:cxn modelId="{C86971A3-568E-4639-8B9F-AE807BB90292}" srcId="{1864C6FF-607E-48C0-8756-FA38E578F787}" destId="{2CF0501B-95AB-404D-B84C-450B3B52673D}" srcOrd="1" destOrd="0" parTransId="{37B0964F-EDB3-464E-AE8A-A4E7678DD583}" sibTransId="{A8C5A1B6-4592-40C0-BAAB-9A244735DDB9}"/>
    <dgm:cxn modelId="{F82BC52B-E891-444C-A6B6-6D6E68693A4D}" srcId="{1864C6FF-607E-48C0-8756-FA38E578F787}" destId="{FBAAA69D-6CAB-4E34-8E6C-B5DA3C97AC60}" srcOrd="0" destOrd="0" parTransId="{97C854AF-BB31-47CC-8750-EB4F94F56954}" sibTransId="{065F45AA-C1C5-4A89-A388-875D09A4E94E}"/>
    <dgm:cxn modelId="{4D21CA7D-F2C1-49DB-A959-79CF685C9C40}" type="presParOf" srcId="{E2C61E53-3AF9-4778-B1A4-2C4493FDB90F}" destId="{BBB4B004-DEC1-4D23-BB7C-1E874ED08CA9}" srcOrd="0" destOrd="0" presId="urn:microsoft.com/office/officeart/2009/layout/CircleArrowProcess"/>
    <dgm:cxn modelId="{A1042017-FE19-4B7E-BB6B-972C960B5452}" type="presParOf" srcId="{BBB4B004-DEC1-4D23-BB7C-1E874ED08CA9}" destId="{B458B53A-C344-4374-84A3-FB425D666076}" srcOrd="0" destOrd="0" presId="urn:microsoft.com/office/officeart/2009/layout/CircleArrowProcess"/>
    <dgm:cxn modelId="{B1B69384-6444-43AB-8072-C9FC17C9231D}" type="presParOf" srcId="{E2C61E53-3AF9-4778-B1A4-2C4493FDB90F}" destId="{4991142A-1BE4-4B70-89CC-CFDE2ECC5A83}" srcOrd="1" destOrd="0" presId="urn:microsoft.com/office/officeart/2009/layout/CircleArrowProcess"/>
    <dgm:cxn modelId="{2C36FFCB-C811-4B70-B40F-52B9337B7A57}" type="presParOf" srcId="{E2C61E53-3AF9-4778-B1A4-2C4493FDB90F}" destId="{346C54C8-BBA7-4A52-932A-74417EDBBCBE}" srcOrd="2" destOrd="0" presId="urn:microsoft.com/office/officeart/2009/layout/CircleArrowProcess"/>
    <dgm:cxn modelId="{CE107223-FEF4-4F4B-A35A-E275554FB83A}" type="presParOf" srcId="{346C54C8-BBA7-4A52-932A-74417EDBBCBE}" destId="{0361773A-6359-4E4E-AA10-797B265C54C1}" srcOrd="0" destOrd="0" presId="urn:microsoft.com/office/officeart/2009/layout/CircleArrowProcess"/>
    <dgm:cxn modelId="{E7178984-7AB5-4A1A-9E97-D152FC51ED78}" type="presParOf" srcId="{E2C61E53-3AF9-4778-B1A4-2C4493FDB90F}" destId="{F9ECB3C6-D662-4C35-9040-40D6869C225C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528512-FB99-47AB-A1E4-09F736EF28F7}">
      <dsp:nvSpPr>
        <dsp:cNvPr id="0" name=""/>
        <dsp:cNvSpPr/>
      </dsp:nvSpPr>
      <dsp:spPr>
        <a:xfrm>
          <a:off x="152398" y="1249"/>
          <a:ext cx="7162802" cy="1115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PQDT </a:t>
          </a:r>
          <a:r>
            <a:rPr lang="zh-CN" altLang="en-US" sz="3200" kern="1200" dirty="0" smtClean="0"/>
            <a:t>（ＰＱＤＴ　</a:t>
          </a:r>
          <a:r>
            <a:rPr lang="en-US" sz="3200" kern="1200" dirty="0" smtClean="0"/>
            <a:t>A+B</a:t>
          </a:r>
          <a:r>
            <a:rPr lang="zh-CN" altLang="en-US" sz="3200" kern="1200" dirty="0" smtClean="0"/>
            <a:t>）</a:t>
          </a:r>
          <a:endParaRPr lang="en-US" sz="3200" kern="1200" dirty="0"/>
        </a:p>
      </dsp:txBody>
      <dsp:txXfrm>
        <a:off x="185058" y="33909"/>
        <a:ext cx="7097482" cy="1049781"/>
      </dsp:txXfrm>
    </dsp:sp>
    <dsp:sp modelId="{8FDD8488-6F4B-4788-A851-7D5821EF0C22}">
      <dsp:nvSpPr>
        <dsp:cNvPr id="0" name=""/>
        <dsp:cNvSpPr/>
      </dsp:nvSpPr>
      <dsp:spPr>
        <a:xfrm>
          <a:off x="152400" y="1400848"/>
          <a:ext cx="1132669" cy="1088354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/>
          </a:blip>
          <a:srcRect/>
          <a:stretch>
            <a:fillRect l="-78000" r="-7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DBF049-5985-471C-89B5-084A8D98797F}">
      <dsp:nvSpPr>
        <dsp:cNvPr id="0" name=""/>
        <dsp:cNvSpPr/>
      </dsp:nvSpPr>
      <dsp:spPr>
        <a:xfrm>
          <a:off x="1356120" y="1269996"/>
          <a:ext cx="5791517" cy="132588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b="1" kern="1200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rPr>
            <a:t>A</a:t>
          </a:r>
          <a:r>
            <a:rPr lang="zh-CN" altLang="en-US" sz="3400" b="1" kern="1200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rPr>
            <a:t>库：人文和社会科学分库</a:t>
          </a:r>
          <a:endParaRPr lang="en-US" sz="3400" b="1" kern="1200" dirty="0">
            <a:solidFill>
              <a:schemeClr val="bg1"/>
            </a:solidFill>
            <a:latin typeface="华文楷体" pitchFamily="2" charset="-122"/>
            <a:ea typeface="华文楷体" pitchFamily="2" charset="-122"/>
          </a:endParaRPr>
        </a:p>
      </dsp:txBody>
      <dsp:txXfrm>
        <a:off x="1420856" y="1334732"/>
        <a:ext cx="5662045" cy="1196408"/>
      </dsp:txXfrm>
    </dsp:sp>
    <dsp:sp modelId="{BC915C25-5548-4E83-9260-2734961D4526}">
      <dsp:nvSpPr>
        <dsp:cNvPr id="0" name=""/>
        <dsp:cNvSpPr/>
      </dsp:nvSpPr>
      <dsp:spPr>
        <a:xfrm>
          <a:off x="76198" y="2844207"/>
          <a:ext cx="1163625" cy="1092792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>
            <a:extLst/>
          </a:blip>
          <a:srcRect/>
          <a:stretch>
            <a:fillRect l="-78000" r="-7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ABC36D-9F57-41E3-BFD8-84EEE84544D6}">
      <dsp:nvSpPr>
        <dsp:cNvPr id="0" name=""/>
        <dsp:cNvSpPr/>
      </dsp:nvSpPr>
      <dsp:spPr>
        <a:xfrm>
          <a:off x="1386757" y="2718455"/>
          <a:ext cx="5791517" cy="134429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华文楷体" pitchFamily="2" charset="-122"/>
              <a:ea typeface="华文楷体" pitchFamily="2" charset="-122"/>
            </a:rPr>
            <a:t>B</a:t>
          </a:r>
          <a:r>
            <a:rPr lang="zh-CN" altLang="en-US" sz="3400" kern="1200" dirty="0" smtClean="0">
              <a:latin typeface="华文楷体" pitchFamily="2" charset="-122"/>
              <a:ea typeface="华文楷体" pitchFamily="2" charset="-122"/>
            </a:rPr>
            <a:t>库：科学和工程分库</a:t>
          </a:r>
          <a:endParaRPr lang="en-US" sz="3400" kern="1200" dirty="0">
            <a:latin typeface="华文楷体" pitchFamily="2" charset="-122"/>
            <a:ea typeface="华文楷体" pitchFamily="2" charset="-122"/>
          </a:endParaRPr>
        </a:p>
      </dsp:txBody>
      <dsp:txXfrm>
        <a:off x="1452392" y="2784090"/>
        <a:ext cx="5660247" cy="12130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5334A-3AEE-4814-A323-F76B965F2FBD}">
      <dsp:nvSpPr>
        <dsp:cNvPr id="0" name=""/>
        <dsp:cNvSpPr/>
      </dsp:nvSpPr>
      <dsp:spPr>
        <a:xfrm>
          <a:off x="771" y="1500460"/>
          <a:ext cx="1886833" cy="179967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华文楷体" pitchFamily="2" charset="-122"/>
              <a:ea typeface="华文楷体" pitchFamily="2" charset="-122"/>
            </a:rPr>
            <a:t>Ａ库：</a:t>
          </a:r>
          <a:endParaRPr lang="en-US" altLang="zh-CN" sz="2800" b="1" kern="1200" dirty="0" smtClean="0">
            <a:latin typeface="华文楷体" pitchFamily="2" charset="-122"/>
            <a:ea typeface="华文楷体" pitchFamily="2" charset="-122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华文楷体" pitchFamily="2" charset="-122"/>
              <a:ea typeface="华文楷体" pitchFamily="2" charset="-122"/>
            </a:rPr>
            <a:t>１２０多万篇</a:t>
          </a:r>
          <a:endParaRPr lang="en-US" sz="2800" b="1" kern="1200" dirty="0">
            <a:latin typeface="华文楷体" pitchFamily="2" charset="-122"/>
            <a:ea typeface="华文楷体" pitchFamily="2" charset="-122"/>
          </a:endParaRPr>
        </a:p>
      </dsp:txBody>
      <dsp:txXfrm>
        <a:off x="277091" y="1764017"/>
        <a:ext cx="1334193" cy="1272564"/>
      </dsp:txXfrm>
    </dsp:sp>
    <dsp:sp modelId="{0AFAD4CA-6075-46BB-836D-F65E53B2DECB}">
      <dsp:nvSpPr>
        <dsp:cNvPr id="0" name=""/>
        <dsp:cNvSpPr/>
      </dsp:nvSpPr>
      <dsp:spPr>
        <a:xfrm>
          <a:off x="1950533" y="2175554"/>
          <a:ext cx="449491" cy="449491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010113" y="2347439"/>
        <a:ext cx="330331" cy="105721"/>
      </dsp:txXfrm>
    </dsp:sp>
    <dsp:sp modelId="{211FF9C3-331F-4771-82BA-67E4191606DC}">
      <dsp:nvSpPr>
        <dsp:cNvPr id="0" name=""/>
        <dsp:cNvSpPr/>
      </dsp:nvSpPr>
      <dsp:spPr>
        <a:xfrm>
          <a:off x="2462954" y="1371600"/>
          <a:ext cx="2312160" cy="205739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kern="1200" dirty="0" smtClean="0">
              <a:latin typeface="华文楷体" pitchFamily="2" charset="-122"/>
              <a:ea typeface="华文楷体" pitchFamily="2" charset="-122"/>
            </a:rPr>
            <a:t>Ｂ库：</a:t>
          </a:r>
          <a:endParaRPr lang="en-US" altLang="zh-CN" sz="3200" b="1" kern="1200" dirty="0" smtClean="0">
            <a:latin typeface="华文楷体" pitchFamily="2" charset="-122"/>
            <a:ea typeface="华文楷体" pitchFamily="2" charset="-122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kern="1200" dirty="0" smtClean="0">
              <a:latin typeface="华文楷体" pitchFamily="2" charset="-122"/>
              <a:ea typeface="华文楷体" pitchFamily="2" charset="-122"/>
            </a:rPr>
            <a:t>１</a:t>
          </a:r>
          <a:r>
            <a:rPr lang="en-US" altLang="zh-CN" sz="3200" b="1" kern="1200" dirty="0" smtClean="0">
              <a:latin typeface="华文楷体" pitchFamily="2" charset="-122"/>
              <a:ea typeface="华文楷体" pitchFamily="2" charset="-122"/>
            </a:rPr>
            <a:t>6</a:t>
          </a:r>
          <a:r>
            <a:rPr lang="zh-CN" altLang="en-US" sz="3200" b="1" kern="1200" dirty="0" smtClean="0">
              <a:latin typeface="华文楷体" pitchFamily="2" charset="-122"/>
              <a:ea typeface="华文楷体" pitchFamily="2" charset="-122"/>
            </a:rPr>
            <a:t>０多万篇</a:t>
          </a:r>
          <a:endParaRPr lang="en-US" sz="3200" b="1" kern="1200" dirty="0">
            <a:latin typeface="华文楷体" pitchFamily="2" charset="-122"/>
            <a:ea typeface="华文楷体" pitchFamily="2" charset="-122"/>
          </a:endParaRPr>
        </a:p>
      </dsp:txBody>
      <dsp:txXfrm>
        <a:off x="2801562" y="1672899"/>
        <a:ext cx="1634944" cy="1454801"/>
      </dsp:txXfrm>
    </dsp:sp>
    <dsp:sp modelId="{B6993AA5-7A69-48E0-98A9-15A75CCB5CB7}">
      <dsp:nvSpPr>
        <dsp:cNvPr id="0" name=""/>
        <dsp:cNvSpPr/>
      </dsp:nvSpPr>
      <dsp:spPr>
        <a:xfrm>
          <a:off x="4838043" y="2175554"/>
          <a:ext cx="449491" cy="449491"/>
        </a:xfrm>
        <a:prstGeom prst="mathEqual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897623" y="2268149"/>
        <a:ext cx="330331" cy="264301"/>
      </dsp:txXfrm>
    </dsp:sp>
    <dsp:sp modelId="{C306877E-13F7-4904-A92E-C3B48FD2613A}">
      <dsp:nvSpPr>
        <dsp:cNvPr id="0" name=""/>
        <dsp:cNvSpPr/>
      </dsp:nvSpPr>
      <dsp:spPr>
        <a:xfrm>
          <a:off x="5257799" y="1142998"/>
          <a:ext cx="2725964" cy="251505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kern="1200" dirty="0" smtClean="0">
              <a:latin typeface="+mj-lt"/>
              <a:ea typeface="华文楷体" pitchFamily="2" charset="-122"/>
            </a:rPr>
            <a:t>ＰＱＤＴ</a:t>
          </a:r>
          <a:r>
            <a:rPr lang="zh-CN" altLang="en-US" sz="3200" b="1" kern="1200" dirty="0" smtClean="0">
              <a:latin typeface="华文楷体" pitchFamily="2" charset="-122"/>
              <a:ea typeface="华文楷体" pitchFamily="2" charset="-122"/>
            </a:rPr>
            <a:t>：</a:t>
          </a:r>
          <a:endParaRPr lang="en-US" altLang="zh-CN" sz="3200" b="1" kern="1200" dirty="0" smtClean="0">
            <a:latin typeface="华文楷体" pitchFamily="2" charset="-122"/>
            <a:ea typeface="华文楷体" pitchFamily="2" charset="-122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kern="1200" dirty="0" smtClean="0">
              <a:latin typeface="华文楷体" pitchFamily="2" charset="-122"/>
              <a:ea typeface="华文楷体" pitchFamily="2" charset="-122"/>
            </a:rPr>
            <a:t>２</a:t>
          </a:r>
          <a:r>
            <a:rPr lang="en-US" altLang="zh-CN" sz="3200" b="1" kern="1200" dirty="0" smtClean="0">
              <a:latin typeface="华文楷体" pitchFamily="2" charset="-122"/>
              <a:ea typeface="华文楷体" pitchFamily="2" charset="-122"/>
            </a:rPr>
            <a:t>8</a:t>
          </a:r>
          <a:r>
            <a:rPr lang="zh-CN" altLang="en-US" sz="3200" b="1" kern="1200" dirty="0" smtClean="0">
              <a:latin typeface="华文楷体" pitchFamily="2" charset="-122"/>
              <a:ea typeface="华文楷体" pitchFamily="2" charset="-122"/>
            </a:rPr>
            <a:t>０多万篇</a:t>
          </a:r>
          <a:endParaRPr lang="en-US" sz="3200" b="1" kern="1200" dirty="0">
            <a:latin typeface="华文楷体" pitchFamily="2" charset="-122"/>
            <a:ea typeface="华文楷体" pitchFamily="2" charset="-122"/>
          </a:endParaRPr>
        </a:p>
      </dsp:txBody>
      <dsp:txXfrm>
        <a:off x="5657007" y="1511319"/>
        <a:ext cx="1927548" cy="17784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58B53A-C344-4374-84A3-FB425D666076}">
      <dsp:nvSpPr>
        <dsp:cNvPr id="0" name=""/>
        <dsp:cNvSpPr/>
      </dsp:nvSpPr>
      <dsp:spPr>
        <a:xfrm>
          <a:off x="1999938" y="-33110"/>
          <a:ext cx="3359239" cy="304803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91142A-1BE4-4B70-89CC-CFDE2ECC5A83}">
      <dsp:nvSpPr>
        <dsp:cNvPr id="0" name=""/>
        <dsp:cNvSpPr/>
      </dsp:nvSpPr>
      <dsp:spPr>
        <a:xfrm>
          <a:off x="2828973" y="1070509"/>
          <a:ext cx="1700070" cy="849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300" b="1" kern="1200" dirty="0" smtClean="0">
              <a:latin typeface="华文楷体" pitchFamily="2" charset="-122"/>
              <a:ea typeface="华文楷体" pitchFamily="2" charset="-122"/>
            </a:rPr>
            <a:t>多学科</a:t>
          </a:r>
          <a:endParaRPr lang="en-US" sz="4300" b="1" kern="1200" dirty="0">
            <a:latin typeface="华文楷体" pitchFamily="2" charset="-122"/>
            <a:ea typeface="华文楷体" pitchFamily="2" charset="-122"/>
          </a:endParaRPr>
        </a:p>
      </dsp:txBody>
      <dsp:txXfrm>
        <a:off x="2828973" y="1070509"/>
        <a:ext cx="1700070" cy="849934"/>
      </dsp:txXfrm>
    </dsp:sp>
    <dsp:sp modelId="{0361773A-6359-4E4E-AA10-797B265C54C1}">
      <dsp:nvSpPr>
        <dsp:cNvPr id="0" name=""/>
        <dsp:cNvSpPr/>
      </dsp:nvSpPr>
      <dsp:spPr>
        <a:xfrm>
          <a:off x="1033261" y="1838644"/>
          <a:ext cx="2978851" cy="2750490"/>
        </a:xfrm>
        <a:prstGeom prst="blockArc">
          <a:avLst>
            <a:gd name="adj1" fmla="val 0"/>
            <a:gd name="adj2" fmla="val 18900000"/>
            <a:gd name="adj3" fmla="val 127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ECB3C6-D662-4C35-9040-40D6869C225C}">
      <dsp:nvSpPr>
        <dsp:cNvPr id="0" name=""/>
        <dsp:cNvSpPr/>
      </dsp:nvSpPr>
      <dsp:spPr>
        <a:xfrm>
          <a:off x="1978938" y="2824785"/>
          <a:ext cx="1700070" cy="849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300" b="1" kern="1200" dirty="0" smtClean="0">
              <a:latin typeface="华文楷体" pitchFamily="2" charset="-122"/>
              <a:ea typeface="华文楷体" pitchFamily="2" charset="-122"/>
            </a:rPr>
            <a:t>多语言</a:t>
          </a:r>
          <a:endParaRPr lang="en-US" sz="4300" b="1" kern="1200" dirty="0">
            <a:latin typeface="华文楷体" pitchFamily="2" charset="-122"/>
            <a:ea typeface="华文楷体" pitchFamily="2" charset="-122"/>
          </a:endParaRPr>
        </a:p>
      </dsp:txBody>
      <dsp:txXfrm>
        <a:off x="1978938" y="2824785"/>
        <a:ext cx="1700070" cy="849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7892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3077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B1B9127-597E-4397-9403-BDCA42EC161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62096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anchor="t"/>
          <a:lstStyle/>
          <a:p>
            <a:r>
              <a:rPr lang="en-US" altLang="zh-CN" i="1" smtClean="0"/>
              <a:t>Became the </a:t>
            </a:r>
            <a:r>
              <a:rPr lang="en-US" altLang="zh-CN" b="1" i="1" smtClean="0"/>
              <a:t>Repository for the National Collection in</a:t>
            </a:r>
          </a:p>
          <a:p>
            <a:r>
              <a:rPr lang="en-US" altLang="zh-CN" i="1" smtClean="0"/>
              <a:t>the 1950’s, by consensus of the Association of Research</a:t>
            </a:r>
          </a:p>
          <a:p>
            <a:r>
              <a:rPr lang="en-US" altLang="zh-CN" i="1" smtClean="0"/>
              <a:t>Libraries</a:t>
            </a:r>
            <a:endParaRPr lang="en-US" altLang="zh-CN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440435-C9AE-4812-99EC-0B48334018A4}" type="slidenum">
              <a:rPr lang="en-US" altLang="zh-CN" smtClean="0"/>
              <a:pPr/>
              <a:t>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3993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anchor="t"/>
          <a:lstStyle/>
          <a:p>
            <a:r>
              <a:rPr lang="en-US" altLang="zh-CN" smtClean="0">
                <a:solidFill>
                  <a:srgbClr val="333333"/>
                </a:solidFill>
                <a:cs typeface="Arial" pitchFamily="34" charset="0"/>
                <a:sym typeface="Arial" pitchFamily="34" charset="0"/>
              </a:rPr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anchor="t"/>
          <a:lstStyle/>
          <a:p>
            <a:endParaRPr lang="zh-CN" altLang="zh-CN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DEABB9-14B1-4CBB-A3D5-FA90874416E0}" type="slidenum">
              <a:rPr lang="en-US" altLang="zh-CN" smtClean="0"/>
              <a:pPr/>
              <a:t>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anchor="t"/>
          <a:lstStyle/>
          <a:p>
            <a:endParaRPr lang="zh-CN" altLang="zh-CN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7A8665-A2C5-4317-BE31-5494C7AD2AA3}" type="slidenum">
              <a:rPr lang="en-US" altLang="zh-CN" smtClean="0"/>
              <a:pPr/>
              <a:t>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anchor="t"/>
          <a:lstStyle/>
          <a:p>
            <a:endParaRPr lang="zh-CN" altLang="zh-CN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F613AF-DE84-401C-83F9-C87BC37823B5}" type="slidenum">
              <a:rPr lang="en-US" altLang="zh-CN" smtClean="0"/>
              <a:pPr/>
              <a:t>9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D5DB6A-E24A-40D1-96EE-A11DA31A48ED}" type="slidenum">
              <a:rPr lang="zh-CN" altLang="en-US" smtClean="0"/>
              <a:pPr/>
              <a:t>13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r="5"/>
          <a:stretch>
            <a:fillRect/>
          </a:stretch>
        </p:blipFill>
        <p:spPr bwMode="auto">
          <a:xfrm>
            <a:off x="34925" y="2382838"/>
            <a:ext cx="907097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34925" y="4292600"/>
            <a:ext cx="9074150" cy="2520950"/>
            <a:chOff x="0" y="0"/>
            <a:chExt cx="5760" cy="1680"/>
          </a:xfrm>
        </p:grpSpPr>
        <p:sp>
          <p:nvSpPr>
            <p:cNvPr id="6" name="Rectangle 4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168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96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</p:grp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4925" y="44450"/>
            <a:ext cx="9074150" cy="2282825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3" cy="4319"/>
          </a:xfrm>
        </p:grpSpPr>
        <p:sp>
          <p:nvSpPr>
            <p:cNvPr id="10" name="AutoShape 8"/>
            <p:cNvSpPr>
              <a:spLocks noChangeArrowheads="1"/>
            </p:cNvSpPr>
            <p:nvPr userDrawn="1"/>
          </p:nvSpPr>
          <p:spPr bwMode="auto">
            <a:xfrm>
              <a:off x="27" y="24"/>
              <a:ext cx="5712" cy="4272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11" name="未知"/>
            <p:cNvSpPr>
              <a:spLocks/>
            </p:cNvSpPr>
            <p:nvPr userDrawn="1"/>
          </p:nvSpPr>
          <p:spPr bwMode="auto">
            <a:xfrm>
              <a:off x="3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12" name="未知"/>
            <p:cNvSpPr>
              <a:spLocks/>
            </p:cNvSpPr>
            <p:nvPr userDrawn="1"/>
          </p:nvSpPr>
          <p:spPr bwMode="auto">
            <a:xfrm rot="16191400">
              <a:off x="-47" y="4030"/>
              <a:ext cx="336" cy="242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13" name="未知"/>
            <p:cNvSpPr>
              <a:spLocks/>
            </p:cNvSpPr>
            <p:nvPr userDrawn="1"/>
          </p:nvSpPr>
          <p:spPr bwMode="auto">
            <a:xfrm rot="10769190">
              <a:off x="5522" y="4031"/>
              <a:ext cx="232" cy="287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14" name="未知"/>
            <p:cNvSpPr>
              <a:spLocks/>
            </p:cNvSpPr>
            <p:nvPr userDrawn="1"/>
          </p:nvSpPr>
          <p:spPr bwMode="auto">
            <a:xfrm rot="5400000">
              <a:off x="5475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</p:grpSp>
      <p:sp>
        <p:nvSpPr>
          <p:cNvPr id="2061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539750" y="1268413"/>
            <a:ext cx="8153400" cy="8143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1476375" y="5013325"/>
            <a:ext cx="6400800" cy="533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 typeface="Wingdings" pitchFamily="2" charset="2"/>
              <a:buNone/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519863"/>
            <a:ext cx="21336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519863"/>
            <a:ext cx="28956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" name="Rectangle 17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519863"/>
            <a:ext cx="21336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ea typeface="Gulim" pitchFamily="34" charset="-127"/>
              </a:defRPr>
            </a:lvl1pPr>
          </a:lstStyle>
          <a:p>
            <a:pPr>
              <a:defRPr/>
            </a:pPr>
            <a:fld id="{94181CF3-6312-48B4-B851-0E3BAF80A13E}" type="slidenum">
              <a:rPr lang="ko-KR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285750"/>
            <a:ext cx="9155113" cy="911225"/>
            <a:chOff x="0" y="0"/>
            <a:chExt cx="5768" cy="635"/>
          </a:xfrm>
        </p:grpSpPr>
        <p:sp>
          <p:nvSpPr>
            <p:cNvPr id="1027" name="Rectangle 3"/>
            <p:cNvSpPr>
              <a:spLocks noChangeArrowheads="1"/>
            </p:cNvSpPr>
            <p:nvPr userDrawn="1"/>
          </p:nvSpPr>
          <p:spPr bwMode="auto">
            <a:xfrm>
              <a:off x="2" y="0"/>
              <a:ext cx="5766" cy="63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tx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1028" name="未知"/>
            <p:cNvSpPr>
              <a:spLocks/>
            </p:cNvSpPr>
            <p:nvPr userDrawn="1"/>
          </p:nvSpPr>
          <p:spPr bwMode="auto">
            <a:xfrm flipH="1" flipV="1">
              <a:off x="2266" y="0"/>
              <a:ext cx="3497" cy="226"/>
            </a:xfrm>
            <a:custGeom>
              <a:avLst/>
              <a:gdLst/>
              <a:ahLst/>
              <a:cxnLst>
                <a:cxn ang="0">
                  <a:pos x="45" y="590"/>
                </a:cxn>
                <a:cxn ang="0">
                  <a:pos x="1497" y="590"/>
                </a:cxn>
                <a:cxn ang="0">
                  <a:pos x="0" y="0"/>
                </a:cxn>
                <a:cxn ang="0">
                  <a:pos x="0" y="590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1029" name="未知"/>
            <p:cNvSpPr>
              <a:spLocks/>
            </p:cNvSpPr>
            <p:nvPr userDrawn="1"/>
          </p:nvSpPr>
          <p:spPr bwMode="auto">
            <a:xfrm>
              <a:off x="0" y="318"/>
              <a:ext cx="3702" cy="312"/>
            </a:xfrm>
            <a:custGeom>
              <a:avLst/>
              <a:gdLst/>
              <a:ahLst/>
              <a:cxnLst>
                <a:cxn ang="0">
                  <a:pos x="45" y="590"/>
                </a:cxn>
                <a:cxn ang="0">
                  <a:pos x="1497" y="590"/>
                </a:cxn>
                <a:cxn ang="0">
                  <a:pos x="0" y="0"/>
                </a:cxn>
                <a:cxn ang="0">
                  <a:pos x="0" y="590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</p:grp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2413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1113" y="1235075"/>
            <a:ext cx="9132887" cy="158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pic>
        <p:nvPicPr>
          <p:cNvPr id="3077" name="Picture 8" descr="Untitled-1 copy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50825" y="382588"/>
            <a:ext cx="7207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9" descr="Untitled-1 copy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71550" y="765175"/>
            <a:ext cx="35877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0" descr="a 拷贝"/>
          <p:cNvPicPr>
            <a:picLocks noChangeAspect="1" noChangeArrowheads="1"/>
          </p:cNvPicPr>
          <p:nvPr userDrawn="1"/>
        </p:nvPicPr>
        <p:blipFill>
          <a:blip r:embed="rId1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11267" r="30153" b="9283"/>
          <a:stretch>
            <a:fillRect/>
          </a:stretch>
        </p:blipFill>
        <p:spPr bwMode="auto">
          <a:xfrm>
            <a:off x="8101013" y="260350"/>
            <a:ext cx="1042987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pitchFamily="34" charset="0"/>
        <a:buChar char="–"/>
        <a:defRPr sz="24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Arial" pitchFamily="34" charset="0"/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§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§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§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§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§"/>
        <a:defRPr sz="2000">
          <a:solidFill>
            <a:schemeClr val="tx2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ntlnet.pqilintl.net/sites/salesmarketing/marcomms/Marketing%20Image%20Bank/education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1.jpeg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457200" y="2636838"/>
            <a:ext cx="821848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altLang="zh-CN" sz="4800" b="1">
                <a:solidFill>
                  <a:schemeClr val="bg1"/>
                </a:solidFill>
                <a:ea typeface="隶书" pitchFamily="49" charset="-122"/>
              </a:rPr>
              <a:t>PQDT</a:t>
            </a:r>
            <a:r>
              <a:rPr lang="zh-CN" altLang="en-US" sz="4800" b="1">
                <a:solidFill>
                  <a:schemeClr val="bg1"/>
                </a:solidFill>
                <a:ea typeface="隶书" pitchFamily="49" charset="-122"/>
              </a:rPr>
              <a:t>论文</a:t>
            </a:r>
            <a:r>
              <a:rPr lang="zh-CN" altLang="en-US" sz="4800" b="1">
                <a:solidFill>
                  <a:schemeClr val="bg1"/>
                </a:solidFill>
                <a:latin typeface="Verdana" pitchFamily="34" charset="0"/>
                <a:ea typeface="隶书" pitchFamily="49" charset="-122"/>
              </a:rPr>
              <a:t>全文库检索平台</a:t>
            </a:r>
          </a:p>
        </p:txBody>
      </p:sp>
      <p:pic>
        <p:nvPicPr>
          <p:cNvPr id="5126" name="Picture 4" descr="a 拷贝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11267" r="30153" b="9283"/>
          <a:stretch>
            <a:fillRect/>
          </a:stretch>
        </p:blipFill>
        <p:spPr bwMode="auto">
          <a:xfrm>
            <a:off x="0" y="73025"/>
            <a:ext cx="4318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4714875" y="5000625"/>
            <a:ext cx="2873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200">
                <a:ea typeface="宋体" pitchFamily="2" charset="-122"/>
              </a:rPr>
              <a:t> </a:t>
            </a:r>
          </a:p>
          <a:p>
            <a:pPr algn="ctr"/>
            <a:r>
              <a:rPr lang="en-US" altLang="zh-CN" sz="3200">
                <a:ea typeface="宋体" pitchFamily="2" charset="-122"/>
              </a:rPr>
              <a:t> </a:t>
            </a:r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5072063" y="4786313"/>
            <a:ext cx="28575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ea typeface="宋体" pitchFamily="2" charset="-122"/>
              </a:rPr>
              <a:t> </a:t>
            </a:r>
            <a:endParaRPr lang="en-US" altLang="zh-CN" sz="3200" b="1" dirty="0">
              <a:ea typeface="宋体" pitchFamily="2" charset="-122"/>
            </a:endParaRPr>
          </a:p>
          <a:p>
            <a:r>
              <a:rPr lang="en-US" altLang="zh-CN" sz="3200" b="1" dirty="0">
                <a:ea typeface="宋体" pitchFamily="2" charset="-122"/>
              </a:rPr>
              <a:t>2016</a:t>
            </a:r>
            <a:r>
              <a:rPr lang="zh-CN" altLang="en-US" sz="3200" b="1" dirty="0">
                <a:ea typeface="宋体" pitchFamily="2" charset="-122"/>
              </a:rPr>
              <a:t>年</a:t>
            </a:r>
            <a:r>
              <a:rPr lang="en-US" altLang="zh-CN" sz="3200" b="1" dirty="0">
                <a:ea typeface="宋体" pitchFamily="2" charset="-122"/>
              </a:rPr>
              <a:t>5</a:t>
            </a:r>
            <a:r>
              <a:rPr lang="zh-CN" altLang="en-US" sz="3200" b="1" dirty="0">
                <a:ea typeface="宋体" pitchFamily="2" charset="-122"/>
              </a:rPr>
              <a:t>月</a:t>
            </a:r>
            <a:r>
              <a:rPr lang="en-US" altLang="zh-CN" sz="3200" b="1" dirty="0">
                <a:ea typeface="宋体" pitchFamily="2" charset="-122"/>
              </a:rPr>
              <a:t>31</a:t>
            </a:r>
            <a:r>
              <a:rPr lang="zh-CN" altLang="en-US" sz="3200" b="1" dirty="0">
                <a:ea typeface="宋体" pitchFamily="2" charset="-122"/>
              </a:rPr>
              <a:t>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864600" y="6591300"/>
            <a:ext cx="2032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/>
            <a:fld id="{C83DCE41-50F8-44BF-88DA-43494749937F}" type="slidenum">
              <a:rPr lang="en-US" altLang="zh-CN" sz="800">
                <a:solidFill>
                  <a:srgbClr val="FFFFFF"/>
                </a:solidFill>
                <a:ea typeface="宋体" pitchFamily="2" charset="-122"/>
                <a:sym typeface="Arial" pitchFamily="34" charset="0"/>
              </a:rPr>
              <a:pPr algn="r"/>
              <a:t>2</a:t>
            </a:fld>
            <a:endParaRPr lang="en-US" altLang="zh-CN" sz="800">
              <a:solidFill>
                <a:srgbClr val="FFFFFF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857250" y="428625"/>
            <a:ext cx="6534150" cy="638175"/>
          </a:xfrm>
        </p:spPr>
        <p:txBody>
          <a:bodyPr/>
          <a:lstStyle/>
          <a:p>
            <a:pPr algn="l">
              <a:defRPr/>
            </a:pPr>
            <a:r>
              <a:rPr lang="en-US" altLang="zh-CN" kern="12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PQDT</a:t>
            </a:r>
            <a:r>
              <a:rPr lang="zh-CN" altLang="en-US" kern="12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悠久的历史</a:t>
            </a:r>
          </a:p>
        </p:txBody>
      </p:sp>
      <p:sp>
        <p:nvSpPr>
          <p:cNvPr id="6148" name="AutoShape 4"/>
          <p:cNvSpPr>
            <a:spLocks/>
          </p:cNvSpPr>
          <p:nvPr/>
        </p:nvSpPr>
        <p:spPr bwMode="auto">
          <a:xfrm>
            <a:off x="427038" y="3284538"/>
            <a:ext cx="8216900" cy="858837"/>
          </a:xfrm>
          <a:prstGeom prst="rightArrow">
            <a:avLst>
              <a:gd name="adj1" fmla="val 50000"/>
              <a:gd name="adj2" fmla="val 49919"/>
            </a:avLst>
          </a:prstGeom>
          <a:solidFill>
            <a:schemeClr val="accent1">
              <a:alpha val="85881"/>
            </a:schemeClr>
          </a:solidFill>
          <a:ln w="25400">
            <a:solidFill>
              <a:srgbClr val="CC092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zh-CN" altLang="zh-CN">
              <a:ea typeface="宋体" pitchFamily="2" charset="-122"/>
            </a:endParaRPr>
          </a:p>
        </p:txBody>
      </p:sp>
      <p:sp>
        <p:nvSpPr>
          <p:cNvPr id="6149" name="AutoShape 12"/>
          <p:cNvSpPr>
            <a:spLocks/>
          </p:cNvSpPr>
          <p:nvPr/>
        </p:nvSpPr>
        <p:spPr bwMode="auto">
          <a:xfrm>
            <a:off x="779463" y="3571875"/>
            <a:ext cx="287337" cy="28575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w 21600"/>
              <a:gd name="T9" fmla="*/ 2147483647 h 21600"/>
              <a:gd name="T10" fmla="*/ 0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0" y="10800"/>
                </a:moveTo>
              </a:path>
            </a:pathLst>
          </a:custGeom>
          <a:solidFill>
            <a:srgbClr val="404040"/>
          </a:solidFill>
          <a:ln w="25400">
            <a:solidFill>
              <a:srgbClr val="940622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6150" name="AutoShape 13"/>
          <p:cNvSpPr>
            <a:spLocks/>
          </p:cNvSpPr>
          <p:nvPr/>
        </p:nvSpPr>
        <p:spPr bwMode="auto">
          <a:xfrm>
            <a:off x="1541463" y="3571875"/>
            <a:ext cx="287337" cy="28575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w 21600"/>
              <a:gd name="T9" fmla="*/ 2147483647 h 21600"/>
              <a:gd name="T10" fmla="*/ 0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0" y="10800"/>
                </a:moveTo>
              </a:path>
            </a:pathLst>
          </a:custGeom>
          <a:solidFill>
            <a:srgbClr val="404040"/>
          </a:solidFill>
          <a:ln w="25400">
            <a:solidFill>
              <a:srgbClr val="940622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6151" name="AutoShape 14"/>
          <p:cNvSpPr>
            <a:spLocks/>
          </p:cNvSpPr>
          <p:nvPr/>
        </p:nvSpPr>
        <p:spPr bwMode="auto">
          <a:xfrm>
            <a:off x="3294063" y="3571875"/>
            <a:ext cx="287337" cy="28575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w 21600"/>
              <a:gd name="T9" fmla="*/ 2147483647 h 21600"/>
              <a:gd name="T10" fmla="*/ 0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0" y="10800"/>
                </a:moveTo>
              </a:path>
            </a:pathLst>
          </a:custGeom>
          <a:solidFill>
            <a:srgbClr val="404040"/>
          </a:solidFill>
          <a:ln w="25400">
            <a:solidFill>
              <a:srgbClr val="940622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6152" name="AutoShape 15"/>
          <p:cNvSpPr>
            <a:spLocks/>
          </p:cNvSpPr>
          <p:nvPr/>
        </p:nvSpPr>
        <p:spPr bwMode="auto">
          <a:xfrm>
            <a:off x="4343400" y="3571875"/>
            <a:ext cx="285750" cy="28575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w 21600"/>
              <a:gd name="T9" fmla="*/ 2147483647 h 21600"/>
              <a:gd name="T10" fmla="*/ 0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0" y="10800"/>
                </a:moveTo>
              </a:path>
            </a:pathLst>
          </a:custGeom>
          <a:solidFill>
            <a:srgbClr val="404040"/>
          </a:solidFill>
          <a:ln w="25400">
            <a:solidFill>
              <a:srgbClr val="940622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6153" name="AutoShape 16"/>
          <p:cNvSpPr>
            <a:spLocks/>
          </p:cNvSpPr>
          <p:nvPr/>
        </p:nvSpPr>
        <p:spPr bwMode="auto">
          <a:xfrm>
            <a:off x="5656263" y="3581400"/>
            <a:ext cx="287337" cy="28575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w 21600"/>
              <a:gd name="T9" fmla="*/ 2147483647 h 21600"/>
              <a:gd name="T10" fmla="*/ 0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0" y="10800"/>
                </a:moveTo>
              </a:path>
            </a:pathLst>
          </a:custGeom>
          <a:solidFill>
            <a:srgbClr val="404040"/>
          </a:solidFill>
          <a:ln w="25400">
            <a:solidFill>
              <a:srgbClr val="940622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6154" name="AutoShape 17"/>
          <p:cNvSpPr>
            <a:spLocks/>
          </p:cNvSpPr>
          <p:nvPr/>
        </p:nvSpPr>
        <p:spPr bwMode="auto">
          <a:xfrm>
            <a:off x="6951663" y="3571875"/>
            <a:ext cx="287337" cy="28575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w 21600"/>
              <a:gd name="T9" fmla="*/ 2147483647 h 21600"/>
              <a:gd name="T10" fmla="*/ 0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0" y="10800"/>
                </a:moveTo>
              </a:path>
            </a:pathLst>
          </a:custGeom>
          <a:solidFill>
            <a:srgbClr val="404040"/>
          </a:solidFill>
          <a:ln w="25400">
            <a:solidFill>
              <a:srgbClr val="940622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6155" name="AutoShape 18"/>
          <p:cNvSpPr>
            <a:spLocks/>
          </p:cNvSpPr>
          <p:nvPr/>
        </p:nvSpPr>
        <p:spPr bwMode="auto">
          <a:xfrm>
            <a:off x="7942263" y="3571875"/>
            <a:ext cx="287337" cy="28575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w 21600"/>
              <a:gd name="T9" fmla="*/ 2147483647 h 21600"/>
              <a:gd name="T10" fmla="*/ 0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0" y="10800"/>
                </a:moveTo>
              </a:path>
            </a:pathLst>
          </a:custGeom>
          <a:solidFill>
            <a:srgbClr val="404040"/>
          </a:solidFill>
          <a:ln w="25400">
            <a:solidFill>
              <a:srgbClr val="940622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0245" name="Rectangle 7"/>
          <p:cNvSpPr>
            <a:spLocks/>
          </p:cNvSpPr>
          <p:nvPr/>
        </p:nvSpPr>
        <p:spPr bwMode="auto">
          <a:xfrm>
            <a:off x="112713" y="4071938"/>
            <a:ext cx="1695450" cy="14906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en-US" altLang="zh-CN" sz="2000">
                <a:solidFill>
                  <a:srgbClr val="CC092F"/>
                </a:solidFill>
                <a:latin typeface="Lucida Grande"/>
                <a:ea typeface="Lucida Grande"/>
                <a:cs typeface="Lucida Grande"/>
                <a:sym typeface="Lucida Grande"/>
              </a:rPr>
              <a:t>1938</a:t>
            </a:r>
            <a:endParaRPr lang="en-US" altLang="zh-CN">
              <a:ea typeface="宋体" pitchFamily="2" charset="-122"/>
              <a:sym typeface="Arial" pitchFamily="34" charset="0"/>
            </a:endParaRPr>
          </a:p>
          <a:p>
            <a:r>
              <a:rPr lang="en-US" altLang="zh-CN" sz="2000">
                <a:ea typeface="宋体" pitchFamily="2" charset="-122"/>
                <a:sym typeface="Arial" pitchFamily="34" charset="0"/>
              </a:rPr>
              <a:t>University Microfilms </a:t>
            </a:r>
            <a:r>
              <a:rPr lang="zh-CN" altLang="en-US" sz="2000" b="1">
                <a:latin typeface="华文楷体" pitchFamily="2" charset="-122"/>
                <a:ea typeface="华文楷体" pitchFamily="2" charset="-122"/>
                <a:sym typeface="Arial" pitchFamily="34" charset="0"/>
              </a:rPr>
              <a:t>成立</a:t>
            </a:r>
          </a:p>
        </p:txBody>
      </p:sp>
      <p:pic>
        <p:nvPicPr>
          <p:cNvPr id="102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990600"/>
            <a:ext cx="3276600" cy="22987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8099" dir="2700000" algn="ctr" rotWithShape="0">
              <a:schemeClr val="bg2">
                <a:alpha val="39998"/>
              </a:schemeClr>
            </a:outerShdw>
          </a:effectLst>
        </p:spPr>
      </p:pic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71513" y="2365375"/>
            <a:ext cx="23145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22300">
              <a:lnSpc>
                <a:spcPct val="90000"/>
              </a:lnSpc>
            </a:pPr>
            <a:r>
              <a:rPr lang="en-US" altLang="zh-CN" sz="2000">
                <a:solidFill>
                  <a:srgbClr val="C00000"/>
                </a:solidFill>
                <a:latin typeface="华文楷体" pitchFamily="2" charset="-122"/>
                <a:ea typeface="华文楷体" pitchFamily="2" charset="-122"/>
              </a:rPr>
              <a:t>1939 </a:t>
            </a:r>
          </a:p>
          <a:p>
            <a:pPr defTabSz="622300">
              <a:lnSpc>
                <a:spcPct val="90000"/>
              </a:lnSpc>
            </a:pPr>
            <a:r>
              <a:rPr lang="zh-CN" altLang="en-US" sz="2000">
                <a:latin typeface="华文楷体" pitchFamily="2" charset="-122"/>
                <a:ea typeface="华文楷体" pitchFamily="2" charset="-122"/>
              </a:rPr>
              <a:t>提供缩微和印刷版论文</a:t>
            </a:r>
          </a:p>
        </p:txBody>
      </p:sp>
      <p:sp>
        <p:nvSpPr>
          <p:cNvPr id="17" name="Rectangle 6"/>
          <p:cNvSpPr>
            <a:spLocks/>
          </p:cNvSpPr>
          <p:nvPr/>
        </p:nvSpPr>
        <p:spPr bwMode="auto">
          <a:xfrm>
            <a:off x="2433638" y="3997325"/>
            <a:ext cx="2006600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en-US" altLang="zh-CN" sz="2000">
                <a:solidFill>
                  <a:srgbClr val="CC092F"/>
                </a:solidFill>
                <a:latin typeface="Lucida Grande"/>
                <a:ea typeface="Lucida Grande"/>
                <a:cs typeface="Lucida Grande"/>
                <a:sym typeface="Lucida Grande"/>
              </a:rPr>
              <a:t>1951 </a:t>
            </a:r>
            <a:endParaRPr lang="en-US" altLang="zh-CN">
              <a:ea typeface="宋体" pitchFamily="2" charset="-122"/>
              <a:sym typeface="Arial" pitchFamily="34" charset="0"/>
            </a:endParaRPr>
          </a:p>
          <a:p>
            <a:r>
              <a:rPr lang="zh-CN" altLang="en-US" sz="2000">
                <a:latin typeface="华文楷体" pitchFamily="2" charset="-122"/>
                <a:ea typeface="华文楷体" pitchFamily="2" charset="-122"/>
              </a:rPr>
              <a:t>美国研究图书馆协会认定 </a:t>
            </a:r>
            <a:r>
              <a:rPr lang="en-US" altLang="zh-CN" sz="2000">
                <a:latin typeface="华文楷体" pitchFamily="2" charset="-122"/>
                <a:ea typeface="华文楷体" pitchFamily="2" charset="-122"/>
              </a:rPr>
              <a:t>UMI </a:t>
            </a:r>
            <a:r>
              <a:rPr lang="zh-CN" altLang="en-US" sz="2000">
                <a:latin typeface="华文楷体" pitchFamily="2" charset="-122"/>
                <a:ea typeface="华文楷体" pitchFamily="2" charset="-122"/>
              </a:rPr>
              <a:t>作为全美论文记录的出版商</a:t>
            </a:r>
            <a:endParaRPr lang="en-GB" sz="2000"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0" y="990600"/>
            <a:ext cx="7296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8"/>
          <p:cNvSpPr>
            <a:spLocks/>
          </p:cNvSpPr>
          <p:nvPr/>
        </p:nvSpPr>
        <p:spPr bwMode="auto">
          <a:xfrm>
            <a:off x="3660775" y="1828800"/>
            <a:ext cx="1611313" cy="156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>
              <a:lnSpc>
                <a:spcPct val="90000"/>
              </a:lnSpc>
              <a:spcBef>
                <a:spcPts val="838"/>
              </a:spcBef>
            </a:pPr>
            <a:r>
              <a:rPr lang="en-US" altLang="zh-CN" sz="2000">
                <a:solidFill>
                  <a:srgbClr val="CC092F"/>
                </a:solidFill>
                <a:latin typeface="Lucida Grande"/>
                <a:ea typeface="Lucida Grande"/>
                <a:cs typeface="Lucida Grande"/>
                <a:sym typeface="Lucida Grande"/>
              </a:rPr>
              <a:t>1987</a:t>
            </a:r>
          </a:p>
          <a:p>
            <a:pPr>
              <a:lnSpc>
                <a:spcPct val="90000"/>
              </a:lnSpc>
              <a:spcBef>
                <a:spcPts val="838"/>
              </a:spcBef>
            </a:pPr>
            <a:r>
              <a:rPr lang="zh-CN" altLang="en-US" sz="2000">
                <a:latin typeface="华文楷体" pitchFamily="2" charset="-122"/>
                <a:ea typeface="华文楷体" pitchFamily="2" charset="-122"/>
                <a:sym typeface="Lucida Grande"/>
              </a:rPr>
              <a:t>第一次提供光盘形式的文摘</a:t>
            </a:r>
            <a:r>
              <a:rPr lang="en-US" altLang="zh-CN" sz="2000">
                <a:latin typeface="华文楷体" pitchFamily="2" charset="-122"/>
                <a:ea typeface="华文楷体" pitchFamily="2" charset="-122"/>
                <a:sym typeface="Lucida Grande"/>
              </a:rPr>
              <a:t>/</a:t>
            </a:r>
            <a:r>
              <a:rPr lang="zh-CN" altLang="en-US" sz="2000">
                <a:latin typeface="华文楷体" pitchFamily="2" charset="-122"/>
                <a:ea typeface="华文楷体" pitchFamily="2" charset="-122"/>
                <a:sym typeface="Lucida Grande"/>
              </a:rPr>
              <a:t>索引</a:t>
            </a:r>
            <a:endParaRPr lang="zh-CN" altLang="en-US">
              <a:latin typeface="华文楷体" pitchFamily="2" charset="-122"/>
              <a:ea typeface="华文楷体" pitchFamily="2" charset="-122"/>
              <a:sym typeface="Arial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7338" y="798513"/>
            <a:ext cx="229552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5268913" y="1992313"/>
            <a:ext cx="2590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000">
                <a:solidFill>
                  <a:srgbClr val="C00000"/>
                </a:solidFill>
                <a:latin typeface="Calibri" pitchFamily="34" charset="0"/>
                <a:ea typeface="宋体" pitchFamily="2" charset="-122"/>
              </a:rPr>
              <a:t>1998</a:t>
            </a:r>
          </a:p>
          <a:p>
            <a:pPr algn="ctr"/>
            <a:r>
              <a:rPr lang="zh-CN" altLang="en-US" sz="2000">
                <a:latin typeface="华文楷体" pitchFamily="2" charset="-122"/>
                <a:ea typeface="华文楷体" pitchFamily="2" charset="-122"/>
              </a:rPr>
              <a:t>美国国会图书馆认定</a:t>
            </a:r>
            <a:r>
              <a:rPr lang="en-US" altLang="zh-CN" sz="2000">
                <a:latin typeface="华文楷体" pitchFamily="2" charset="-122"/>
                <a:ea typeface="华文楷体" pitchFamily="2" charset="-122"/>
              </a:rPr>
              <a:t>UMI </a:t>
            </a:r>
            <a:r>
              <a:rPr lang="zh-CN" altLang="en-US" sz="2000">
                <a:latin typeface="华文楷体" pitchFamily="2" charset="-122"/>
                <a:ea typeface="华文楷体" pitchFamily="2" charset="-122"/>
              </a:rPr>
              <a:t>为数字论文转储</a:t>
            </a: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9963" y="4056063"/>
            <a:ext cx="471963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5621338" y="4056063"/>
            <a:ext cx="17875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000">
                <a:solidFill>
                  <a:srgbClr val="C00000"/>
                </a:solidFill>
                <a:latin typeface="Calibri" pitchFamily="34" charset="0"/>
                <a:ea typeface="宋体" pitchFamily="2" charset="-122"/>
              </a:rPr>
              <a:t>2007</a:t>
            </a:r>
            <a:r>
              <a:rPr lang="en-US" altLang="zh-CN" sz="2000">
                <a:latin typeface="Calibri" pitchFamily="34" charset="0"/>
                <a:ea typeface="宋体" pitchFamily="2" charset="-122"/>
              </a:rPr>
              <a:t> </a:t>
            </a:r>
          </a:p>
          <a:p>
            <a:r>
              <a:rPr lang="zh-CN" altLang="en-US" sz="2000">
                <a:latin typeface="华文楷体" pitchFamily="2" charset="-122"/>
                <a:ea typeface="华文楷体" pitchFamily="2" charset="-122"/>
              </a:rPr>
              <a:t>整合到</a:t>
            </a:r>
            <a:r>
              <a:rPr lang="en-US" altLang="zh-CN" sz="2000">
                <a:latin typeface="华文楷体" pitchFamily="2" charset="-122"/>
                <a:ea typeface="华文楷体" pitchFamily="2" charset="-122"/>
              </a:rPr>
              <a:t>ProQuest </a:t>
            </a:r>
            <a:r>
              <a:rPr lang="zh-CN" altLang="en-US" sz="2000">
                <a:latin typeface="华文楷体" pitchFamily="2" charset="-122"/>
                <a:ea typeface="华文楷体" pitchFamily="2" charset="-122"/>
              </a:rPr>
              <a:t>平台更名</a:t>
            </a:r>
            <a:r>
              <a:rPr lang="en-US" altLang="zh-CN" sz="2000">
                <a:latin typeface="华文楷体" pitchFamily="2" charset="-122"/>
                <a:ea typeface="华文楷体" pitchFamily="2" charset="-122"/>
              </a:rPr>
              <a:t>PQDT</a:t>
            </a:r>
          </a:p>
        </p:txBody>
      </p:sp>
      <p:sp>
        <p:nvSpPr>
          <p:cNvPr id="26" name="Rectangle 6"/>
          <p:cNvSpPr>
            <a:spLocks/>
          </p:cNvSpPr>
          <p:nvPr/>
        </p:nvSpPr>
        <p:spPr bwMode="auto">
          <a:xfrm>
            <a:off x="7575550" y="4033838"/>
            <a:ext cx="11557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en-US" altLang="zh-CN" sz="2000">
                <a:solidFill>
                  <a:srgbClr val="C00000"/>
                </a:solidFill>
                <a:ea typeface="Lucida Grande"/>
                <a:cs typeface="Lucida Grande"/>
                <a:sym typeface="Lucida Grande"/>
              </a:rPr>
              <a:t>2010</a:t>
            </a:r>
            <a:endParaRPr lang="en-US" altLang="zh-CN">
              <a:solidFill>
                <a:srgbClr val="C00000"/>
              </a:solidFill>
              <a:ea typeface="宋体" pitchFamily="2" charset="-122"/>
              <a:sym typeface="Arial" pitchFamily="34" charset="0"/>
            </a:endParaRPr>
          </a:p>
          <a:p>
            <a:r>
              <a:rPr lang="zh-CN" altLang="en-US" sz="2000">
                <a:latin typeface="华文楷体" pitchFamily="2" charset="-122"/>
                <a:ea typeface="华文楷体" pitchFamily="2" charset="-122"/>
                <a:sym typeface="Arial" pitchFamily="34" charset="0"/>
              </a:rPr>
              <a:t>新平台！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55763" y="1036638"/>
            <a:ext cx="5834062" cy="2041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1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8" grpId="0"/>
      <p:bldP spid="17" grpId="0"/>
      <p:bldP spid="21" grpId="0"/>
      <p:bldP spid="23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8864600" y="6591300"/>
            <a:ext cx="2032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/>
            <a:fld id="{5DFF0035-78D9-4C78-9948-1409FC45A48A}" type="slidenum">
              <a:rPr lang="en-US" altLang="zh-CN" sz="800">
                <a:solidFill>
                  <a:srgbClr val="FFFFFF"/>
                </a:solidFill>
                <a:ea typeface="宋体" pitchFamily="2" charset="-122"/>
                <a:sym typeface="Arial" pitchFamily="34" charset="0"/>
              </a:rPr>
              <a:pPr algn="r"/>
              <a:t>3</a:t>
            </a:fld>
            <a:endParaRPr lang="en-US" altLang="zh-CN" sz="800">
              <a:solidFill>
                <a:srgbClr val="FFFFFF"/>
              </a:solidFill>
              <a:ea typeface="宋体" pitchFamily="2" charset="-122"/>
              <a:sym typeface="Arial" pitchFamily="34" charset="0"/>
            </a:endParaRPr>
          </a:p>
        </p:txBody>
      </p:sp>
      <p:pic>
        <p:nvPicPr>
          <p:cNvPr id="7171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79913" y="2114550"/>
            <a:ext cx="4586287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1500188" y="428625"/>
            <a:ext cx="6429375" cy="500063"/>
          </a:xfrm>
        </p:spPr>
        <p:txBody>
          <a:bodyPr/>
          <a:lstStyle/>
          <a:p>
            <a:pPr algn="l">
              <a:defRPr/>
            </a:pPr>
            <a:r>
              <a:rPr lang="en-US" altLang="zh-CN" kern="12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PQDT</a:t>
            </a:r>
            <a:r>
              <a:rPr lang="zh-CN" altLang="en-US" kern="12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资源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372600" cy="5410200"/>
          </a:xfrm>
        </p:spPr>
        <p:txBody>
          <a:bodyPr/>
          <a:lstStyle/>
          <a:p>
            <a:pPr marL="304800" indent="-304800">
              <a:spcBef>
                <a:spcPct val="0"/>
              </a:spcBef>
              <a:defRPr/>
            </a:pPr>
            <a:endParaRPr lang="en-US" sz="18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所有卡耐基基金会认定的美国一流研究型大学都与</a:t>
            </a:r>
            <a:r>
              <a:rPr lang="en-GB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UMI 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合作</a:t>
            </a:r>
            <a:endParaRPr lang="en-GB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收录了全球</a:t>
            </a:r>
            <a:r>
              <a:rPr lang="en-GB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1,700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多家研究院与综合大学的论文</a:t>
            </a:r>
            <a:endParaRPr lang="en-GB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现与</a:t>
            </a:r>
            <a:r>
              <a:rPr lang="en-GB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700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多家综合大学合作出版</a:t>
            </a:r>
            <a:endParaRPr lang="en-GB" altLang="en-US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GB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40% 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来自全球一流大学的博士论文由</a:t>
            </a:r>
            <a:r>
              <a:rPr lang="en-GB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PQDT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出版</a:t>
            </a:r>
            <a:endParaRPr lang="en-GB" altLang="en-US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全球</a:t>
            </a:r>
            <a:r>
              <a:rPr lang="en-GB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3,000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家图书馆订购了</a:t>
            </a:r>
            <a:r>
              <a:rPr lang="en-GB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PQDT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美国超过</a:t>
            </a:r>
            <a:r>
              <a:rPr lang="en-GB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90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%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的研究及博士生院都在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ProQuest</a:t>
            </a:r>
            <a:r>
              <a:rPr lang="zh-CN" altLang="en-US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发表论文</a:t>
            </a:r>
            <a:endParaRPr lang="en-GB" altLang="en-US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8864600" y="6591300"/>
            <a:ext cx="2032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/>
            <a:fld id="{B1BD0EE4-4C04-4EF4-A5C2-DAEB67D39B27}" type="slidenum">
              <a:rPr lang="en-US" altLang="zh-CN" sz="800">
                <a:solidFill>
                  <a:srgbClr val="FFFFFF"/>
                </a:solidFill>
                <a:ea typeface="宋体" pitchFamily="2" charset="-122"/>
                <a:sym typeface="Arial" pitchFamily="34" charset="0"/>
              </a:rPr>
              <a:pPr algn="r"/>
              <a:t>4</a:t>
            </a:fld>
            <a:endParaRPr lang="en-US" altLang="zh-CN" sz="800">
              <a:solidFill>
                <a:srgbClr val="FFFFFF"/>
              </a:solidFill>
              <a:ea typeface="宋体" pitchFamily="2" charset="-122"/>
              <a:sym typeface="Arial" pitchFamily="34" charset="0"/>
            </a:endParaRP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617788"/>
            <a:ext cx="3476625" cy="2781300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9600" y="1752600"/>
            <a:ext cx="3962400" cy="3975100"/>
            <a:chOff x="609600" y="1752600"/>
            <a:chExt cx="3962400" cy="3975100"/>
          </a:xfrm>
        </p:grpSpPr>
        <p:pic>
          <p:nvPicPr>
            <p:cNvPr id="8199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65163" y="1752600"/>
              <a:ext cx="3906837" cy="2928938"/>
            </a:xfrm>
            <a:prstGeom prst="rect">
              <a:avLst/>
            </a:prstGeom>
            <a:noFill/>
            <a:ln w="9525">
              <a:solidFill>
                <a:srgbClr val="808080"/>
              </a:solidFill>
              <a:miter lim="800000"/>
              <a:headEnd/>
              <a:tailEnd/>
            </a:ln>
          </p:spPr>
        </p:pic>
        <p:sp>
          <p:nvSpPr>
            <p:cNvPr id="8200" name="Rectangle 6"/>
            <p:cNvSpPr>
              <a:spLocks/>
            </p:cNvSpPr>
            <p:nvPr/>
          </p:nvSpPr>
          <p:spPr bwMode="auto">
            <a:xfrm>
              <a:off x="609600" y="4953000"/>
              <a:ext cx="3962400" cy="7747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8100" tIns="38100" rIns="38100" bIns="38100"/>
            <a:lstStyle/>
            <a:p>
              <a:r>
                <a:rPr lang="zh-CN" altLang="en-US" sz="320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  <a:sym typeface="Arial" pitchFamily="34" charset="0"/>
                </a:rPr>
                <a:t>美国国会图书馆认定的</a:t>
              </a:r>
              <a:r>
                <a:rPr lang="zh-CN" altLang="en-US" sz="3200">
                  <a:solidFill>
                    <a:srgbClr val="C0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  <a:sym typeface="Arial" pitchFamily="34" charset="0"/>
                </a:rPr>
                <a:t>官方</a:t>
              </a:r>
              <a:r>
                <a:rPr lang="zh-CN" altLang="en-US" sz="320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  <a:sym typeface="Arial" pitchFamily="34" charset="0"/>
                </a:rPr>
                <a:t>存储</a:t>
              </a:r>
            </a:p>
          </p:txBody>
        </p:sp>
      </p:grpSp>
      <p:sp>
        <p:nvSpPr>
          <p:cNvPr id="8197" name="Rectangle 4"/>
          <p:cNvSpPr txBox="1">
            <a:spLocks noChangeArrowheads="1"/>
          </p:cNvSpPr>
          <p:nvPr/>
        </p:nvSpPr>
        <p:spPr bwMode="auto">
          <a:xfrm>
            <a:off x="1857375" y="428625"/>
            <a:ext cx="6751638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3200" b="1">
                <a:solidFill>
                  <a:schemeClr val="tx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权威的资源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 bwMode="auto">
          <a:xfrm>
            <a:off x="5105400" y="1552575"/>
            <a:ext cx="3667125" cy="9001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GB" altLang="zh-CN" sz="320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zh-CN" altLang="en-US" sz="320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加拿大国家图书馆的合作出版商</a:t>
            </a:r>
            <a:endParaRPr lang="en-GB" sz="320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/>
            <a:endParaRPr lang="en-GB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8864600" y="6591300"/>
            <a:ext cx="2032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/>
            <a:fld id="{6E994958-0C4E-48C2-B84B-B85220255864}" type="slidenum">
              <a:rPr lang="en-US" altLang="zh-CN" sz="800">
                <a:solidFill>
                  <a:srgbClr val="FFFFFF"/>
                </a:solidFill>
                <a:ea typeface="宋体" pitchFamily="2" charset="-122"/>
                <a:sym typeface="Arial" pitchFamily="34" charset="0"/>
              </a:rPr>
              <a:pPr algn="r"/>
              <a:t>5</a:t>
            </a:fld>
            <a:endParaRPr lang="en-US" altLang="zh-CN" sz="800">
              <a:solidFill>
                <a:srgbClr val="FFFFFF"/>
              </a:solidFill>
              <a:ea typeface="宋体" pitchFamily="2" charset="-122"/>
              <a:sym typeface="Arial" pitchFamily="34" charset="0"/>
            </a:endParaRPr>
          </a:p>
        </p:txBody>
      </p:sp>
      <p:sp>
        <p:nvSpPr>
          <p:cNvPr id="9219" name="Rectangle 4"/>
          <p:cNvSpPr txBox="1">
            <a:spLocks noChangeArrowheads="1"/>
          </p:cNvSpPr>
          <p:nvPr/>
        </p:nvSpPr>
        <p:spPr bwMode="auto">
          <a:xfrm>
            <a:off x="1571625" y="285750"/>
            <a:ext cx="7037388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zh-CN" altLang="en-US" sz="3200" b="1">
                <a:solidFill>
                  <a:schemeClr val="tx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来自权威的学校</a:t>
            </a: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371600"/>
            <a:ext cx="32242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648200"/>
            <a:ext cx="3200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447800"/>
            <a:ext cx="3505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581400"/>
            <a:ext cx="4038600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0" y="4038600"/>
            <a:ext cx="2971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3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" y="2667000"/>
            <a:ext cx="38576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4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00600" y="5334000"/>
            <a:ext cx="39243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5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495800" y="2590800"/>
            <a:ext cx="42767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6" name="Picture 1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81000" y="5715000"/>
            <a:ext cx="3505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7" name="Picture 1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14800" y="3505200"/>
            <a:ext cx="13811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 txBox="1">
            <a:spLocks noChangeArrowheads="1"/>
          </p:cNvSpPr>
          <p:nvPr/>
        </p:nvSpPr>
        <p:spPr bwMode="auto">
          <a:xfrm>
            <a:off x="150813" y="152400"/>
            <a:ext cx="8458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3200" b="1">
                <a:solidFill>
                  <a:schemeClr val="tx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PQDT</a:t>
            </a:r>
            <a:r>
              <a:rPr lang="zh-CN" altLang="en-US" sz="3200" b="1">
                <a:solidFill>
                  <a:schemeClr val="tx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内容构成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762000" y="1397000"/>
          <a:ext cx="7467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 txBox="1">
            <a:spLocks noChangeArrowheads="1"/>
          </p:cNvSpPr>
          <p:nvPr/>
        </p:nvSpPr>
        <p:spPr bwMode="auto">
          <a:xfrm>
            <a:off x="1588" y="195263"/>
            <a:ext cx="8458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3200" b="1">
                <a:solidFill>
                  <a:schemeClr val="tx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PQDT</a:t>
            </a:r>
            <a:r>
              <a:rPr lang="zh-CN" altLang="en-US" sz="3200" b="1">
                <a:solidFill>
                  <a:schemeClr val="tx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内容构成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685800" y="1219200"/>
          <a:ext cx="8077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1447800"/>
            <a:ext cx="8458200" cy="4724400"/>
          </a:xfrm>
          <a:prstGeom prst="rect">
            <a:avLst/>
          </a:prstGeom>
          <a:solidFill>
            <a:schemeClr val="bg1">
              <a:alpha val="54901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04800" indent="-304800">
              <a:buFont typeface="Wingdings" pitchFamily="2" charset="2"/>
              <a:buChar char=""/>
            </a:pPr>
            <a:endParaRPr lang="en-US" altLang="zh-CN" sz="1200">
              <a:ea typeface="宋体" pitchFamily="2" charset="-122"/>
            </a:endParaRPr>
          </a:p>
          <a:p>
            <a:pPr marL="304800" indent="-3048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"/>
            </a:pPr>
            <a:r>
              <a:rPr lang="zh-CN" altLang="en-US" sz="3600" b="1">
                <a:latin typeface="华文楷体" pitchFamily="2" charset="-122"/>
                <a:ea typeface="华文楷体" pitchFamily="2" charset="-122"/>
              </a:rPr>
              <a:t>每周更新</a:t>
            </a:r>
            <a:endParaRPr lang="en-US" altLang="zh-CN" sz="3600" b="1">
              <a:latin typeface="华文楷体" pitchFamily="2" charset="-122"/>
              <a:ea typeface="华文楷体" pitchFamily="2" charset="-122"/>
            </a:endParaRPr>
          </a:p>
          <a:p>
            <a:pPr marL="304800" indent="-3048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"/>
            </a:pPr>
            <a:r>
              <a:rPr lang="zh-CN" altLang="en-US" sz="3600" b="1">
                <a:latin typeface="华文楷体" pitchFamily="2" charset="-122"/>
                <a:ea typeface="华文楷体" pitchFamily="2" charset="-122"/>
              </a:rPr>
              <a:t>每周新增</a:t>
            </a:r>
            <a:r>
              <a:rPr lang="en-US" altLang="zh-CN" sz="3600" b="1">
                <a:latin typeface="华文楷体" pitchFamily="2" charset="-122"/>
                <a:ea typeface="华文楷体" pitchFamily="2" charset="-122"/>
              </a:rPr>
              <a:t>1000</a:t>
            </a:r>
            <a:r>
              <a:rPr lang="zh-CN" altLang="en-US" sz="3600" b="1">
                <a:latin typeface="华文楷体" pitchFamily="2" charset="-122"/>
                <a:ea typeface="华文楷体" pitchFamily="2" charset="-122"/>
              </a:rPr>
              <a:t>多篇博硕论文</a:t>
            </a:r>
            <a:endParaRPr lang="en-US" altLang="zh-CN" sz="3600" b="1">
              <a:latin typeface="华文楷体" pitchFamily="2" charset="-122"/>
              <a:ea typeface="华文楷体" pitchFamily="2" charset="-122"/>
            </a:endParaRPr>
          </a:p>
          <a:p>
            <a:pPr marL="304800" indent="-3048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"/>
            </a:pPr>
            <a:r>
              <a:rPr lang="zh-CN" altLang="en-US" sz="3600" b="1">
                <a:latin typeface="华文楷体" pitchFamily="2" charset="-122"/>
                <a:ea typeface="华文楷体" pitchFamily="2" charset="-122"/>
              </a:rPr>
              <a:t>每年新增</a:t>
            </a:r>
            <a:r>
              <a:rPr lang="en-US" altLang="zh-CN" sz="3600" b="1">
                <a:latin typeface="华文楷体" pitchFamily="2" charset="-122"/>
                <a:ea typeface="华文楷体" pitchFamily="2" charset="-122"/>
              </a:rPr>
              <a:t>80,000</a:t>
            </a:r>
            <a:r>
              <a:rPr lang="zh-CN" altLang="en-US" sz="3600" b="1">
                <a:latin typeface="华文楷体" pitchFamily="2" charset="-122"/>
                <a:ea typeface="华文楷体" pitchFamily="2" charset="-122"/>
              </a:rPr>
              <a:t>篇</a:t>
            </a:r>
            <a:endParaRPr lang="en-US" altLang="zh-CN" sz="3600" b="1">
              <a:latin typeface="华文楷体" pitchFamily="2" charset="-122"/>
              <a:ea typeface="华文楷体" pitchFamily="2" charset="-122"/>
            </a:endParaRPr>
          </a:p>
          <a:p>
            <a:pPr marL="304800" indent="-3048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"/>
            </a:pPr>
            <a:r>
              <a:rPr lang="zh-CN" altLang="en-US" sz="3600" b="1">
                <a:latin typeface="华文楷体" pitchFamily="2" charset="-122"/>
                <a:ea typeface="华文楷体" pitchFamily="2" charset="-122"/>
              </a:rPr>
              <a:t>免费获取</a:t>
            </a:r>
            <a:r>
              <a:rPr lang="en-US" altLang="zh-CN" sz="3600" b="1">
                <a:latin typeface="华文楷体" pitchFamily="2" charset="-122"/>
                <a:ea typeface="华文楷体" pitchFamily="2" charset="-122"/>
              </a:rPr>
              <a:t>1997</a:t>
            </a:r>
            <a:r>
              <a:rPr lang="zh-CN" altLang="en-US" sz="3600" b="1">
                <a:latin typeface="华文楷体" pitchFamily="2" charset="-122"/>
                <a:ea typeface="华文楷体" pitchFamily="2" charset="-122"/>
              </a:rPr>
              <a:t>年以后出版的论文的</a:t>
            </a:r>
            <a:r>
              <a:rPr lang="en-US" altLang="zh-CN" sz="3600" b="1">
                <a:latin typeface="华文楷体" pitchFamily="2" charset="-122"/>
                <a:ea typeface="华文楷体" pitchFamily="2" charset="-122"/>
              </a:rPr>
              <a:t>24</a:t>
            </a:r>
            <a:r>
              <a:rPr lang="zh-CN" altLang="en-US" sz="3600" b="1">
                <a:latin typeface="华文楷体" pitchFamily="2" charset="-122"/>
                <a:ea typeface="华文楷体" pitchFamily="2" charset="-122"/>
              </a:rPr>
              <a:t>页全文的预览</a:t>
            </a:r>
            <a:endParaRPr lang="en-US" altLang="zh-CN" sz="3600" b="1">
              <a:latin typeface="华文楷体" pitchFamily="2" charset="-122"/>
              <a:ea typeface="华文楷体" pitchFamily="2" charset="-122"/>
            </a:endParaRPr>
          </a:p>
          <a:p>
            <a:pPr marL="304800" indent="-3048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"/>
            </a:pPr>
            <a:endParaRPr lang="en-GB" altLang="en-US" sz="2800"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 txBox="1">
            <a:spLocks noChangeArrowheads="1"/>
          </p:cNvSpPr>
          <p:nvPr/>
        </p:nvSpPr>
        <p:spPr bwMode="auto">
          <a:xfrm>
            <a:off x="-1588" y="0"/>
            <a:ext cx="8458201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3200" b="1">
                <a:solidFill>
                  <a:schemeClr val="tx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PQDT</a:t>
            </a:r>
            <a:r>
              <a:rPr lang="zh-CN" altLang="en-US" sz="3200" b="1">
                <a:solidFill>
                  <a:schemeClr val="tx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内容构成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1143000" y="1066800"/>
          <a:ext cx="6705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8864600" y="6591300"/>
            <a:ext cx="2032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/>
            <a:fld id="{454DDB4E-9CAD-4662-91A5-328368DC4F6C}" type="slidenum">
              <a:rPr lang="en-US" altLang="zh-CN" sz="800">
                <a:solidFill>
                  <a:srgbClr val="FFFFFF"/>
                </a:solidFill>
                <a:ea typeface="宋体" pitchFamily="2" charset="-122"/>
                <a:sym typeface="Arial" pitchFamily="34" charset="0"/>
              </a:rPr>
              <a:pPr algn="r"/>
              <a:t>9</a:t>
            </a:fld>
            <a:endParaRPr lang="en-US" altLang="zh-CN" sz="800">
              <a:solidFill>
                <a:srgbClr val="FFFFFF"/>
              </a:solidFill>
              <a:ea typeface="宋体" pitchFamily="2" charset="-122"/>
              <a:sym typeface="Arial" pitchFamily="34" charset="0"/>
            </a:endParaRP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8175"/>
            <a:ext cx="40957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8175"/>
            <a:ext cx="4095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8175"/>
            <a:ext cx="4095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ctangle 8"/>
          <p:cNvSpPr>
            <a:spLocks/>
          </p:cNvSpPr>
          <p:nvPr/>
        </p:nvSpPr>
        <p:spPr bwMode="auto">
          <a:xfrm>
            <a:off x="990600" y="1219200"/>
            <a:ext cx="7543800" cy="6083300"/>
          </a:xfrm>
          <a:prstGeom prst="rect">
            <a:avLst/>
          </a:prstGeom>
          <a:noFill/>
          <a:ln w="9525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>
              <a:lnSpc>
                <a:spcPct val="150000"/>
              </a:lnSpc>
              <a:defRPr/>
            </a:pP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Communication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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Art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 Medicine 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Education 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Linguistics 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Literature 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Philosophy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R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eligion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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Theology 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Engineering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Wingdings" charset="2"/>
                <a:cs typeface="Wingdings" charset="2"/>
                <a:sym typeface="Wingdings" charset="2"/>
              </a:rPr>
              <a:t>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Sociology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Media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Lucida Grande" charset="0"/>
              </a:rPr>
              <a:t>Administration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Computing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 Physics 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 Business </a:t>
            </a:r>
            <a:r>
              <a:rPr lang="en-US" sz="2100" i="1" dirty="0">
                <a:solidFill>
                  <a:srgbClr val="606060"/>
                </a:solidFill>
                <a:latin typeface="+mj-lt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Wingdings" charset="2"/>
              </a:rPr>
              <a:t>Sports Science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Film 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Lucida Grande" charset="0"/>
              </a:rPr>
              <a:t>Mediation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 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Anthropology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 Law 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PR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Wingdings" charset="2"/>
              </a:rPr>
              <a:t>Nanotechnology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Geology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Lucida Grande" charset="0"/>
              </a:rPr>
              <a:t>History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Economics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Wingdings" charset="2"/>
                <a:cs typeface="Wingdings" charset="2"/>
                <a:sym typeface="Lucida Grande" charset="0"/>
              </a:rPr>
              <a:t>Political Science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IT  </a:t>
            </a:r>
            <a:r>
              <a:rPr lang="en-US" sz="2100" i="1" dirty="0">
                <a:solidFill>
                  <a:srgbClr val="A5A5A5"/>
                </a:solidFill>
                <a:latin typeface="Arial" charset="0"/>
                <a:ea typeface="Lucida Grande" charset="0"/>
                <a:cs typeface="Lucida Grande" charset="0"/>
                <a:sym typeface="Wingdings" charset="2"/>
              </a:rPr>
              <a:t>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Wingdings" charset="2"/>
              </a:rPr>
              <a:t>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Lucida Grande" charset="0"/>
              </a:rPr>
              <a:t>Agriculture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Biology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Lucida Grande" charset="0"/>
              </a:rPr>
              <a:t>Biophysics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Earth Science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Lucida Grande" charset="0"/>
              </a:rPr>
              <a:t>Women’s Studies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Wingdings" charset="2"/>
              </a:rPr>
              <a:t>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Health Sciences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Lucida Grande" charset="0"/>
              </a:rPr>
              <a:t>Chemistry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Pure Sciences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Lucida Grande" charset="0"/>
              </a:rPr>
              <a:t>Architecture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Engineering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Lucida Grande" charset="0"/>
              </a:rPr>
              <a:t>Psychology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Wingdings" charset="2"/>
              </a:rPr>
              <a:t>Language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  Poetry </a:t>
            </a:r>
            <a:r>
              <a:rPr lang="en-US" sz="2100" i="1" dirty="0">
                <a:solidFill>
                  <a:srgbClr val="606060"/>
                </a:solidFill>
                <a:latin typeface="Arial" charset="0"/>
                <a:ea typeface="Lucida Grande" charset="0"/>
                <a:cs typeface="Lucida Grande" charset="0"/>
                <a:sym typeface="Wingdings" charset="2"/>
              </a:rPr>
              <a:t>Climatology </a:t>
            </a:r>
            <a:r>
              <a:rPr lang="en-US" sz="2100" i="1" dirty="0">
                <a:solidFill>
                  <a:srgbClr val="A5A5A5"/>
                </a:solidFill>
                <a:latin typeface="+mj-lt"/>
                <a:ea typeface="Lucida Grande" charset="0"/>
                <a:cs typeface="Lucida Grande" charset="0"/>
                <a:sym typeface="Wingdings" charset="2"/>
              </a:rPr>
              <a:t> Materials Science</a:t>
            </a:r>
            <a:endParaRPr lang="en-US" sz="2100" i="1" dirty="0">
              <a:solidFill>
                <a:srgbClr val="606060"/>
              </a:solidFill>
              <a:latin typeface="+mj-lt"/>
              <a:ea typeface="Lucida Grande" charset="0"/>
              <a:cs typeface="Lucida Grande" charset="0"/>
              <a:sym typeface="Lucida Grande" charset="0"/>
            </a:endParaRPr>
          </a:p>
        </p:txBody>
      </p:sp>
      <p:sp>
        <p:nvSpPr>
          <p:cNvPr id="13320" name="Rectangle 9"/>
          <p:cNvSpPr>
            <a:spLocks noGrp="1" noChangeArrowheads="1"/>
          </p:cNvSpPr>
          <p:nvPr>
            <p:ph type="title"/>
          </p:nvPr>
        </p:nvSpPr>
        <p:spPr>
          <a:xfrm>
            <a:off x="1285875" y="500063"/>
            <a:ext cx="6116638" cy="752475"/>
          </a:xfrm>
        </p:spPr>
        <p:txBody>
          <a:bodyPr/>
          <a:lstStyle/>
          <a:p>
            <a:pPr algn="ctr">
              <a:defRPr/>
            </a:pPr>
            <a:r>
              <a:rPr lang="zh-CN" altLang="en-US" kern="12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多学科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381000"/>
            <a:ext cx="313848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990600" y="3733800"/>
            <a:ext cx="7162800" cy="2620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zh-CN" altLang="en-US" sz="480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世界上最权威的</a:t>
            </a:r>
            <a:r>
              <a:rPr lang="en-US" altLang="zh-CN" sz="480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/>
            </a:r>
            <a:br>
              <a:rPr lang="en-US" altLang="zh-CN" sz="480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</a:br>
            <a:r>
              <a:rPr lang="zh-CN" altLang="en-US" sz="480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学位论文数据库</a:t>
            </a:r>
            <a:r>
              <a:rPr lang="en-US" altLang="zh-CN" sz="360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/>
            </a:r>
            <a:br>
              <a:rPr lang="en-US" altLang="zh-CN" sz="360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</a:br>
            <a:endParaRPr lang="zh-CN" altLang="en-US" sz="3600" smtClean="0">
              <a:solidFill>
                <a:srgbClr val="C0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312738" y="1531938"/>
            <a:ext cx="5562600" cy="1676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8" charset="2"/>
              <a:buChar char="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8" charset="2"/>
              <a:buChar char="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8" charset="2"/>
              <a:buChar char="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8" charset="2"/>
              <a:buChar char="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04800" indent="-304800">
              <a:spcBef>
                <a:spcPct val="0"/>
              </a:spcBef>
              <a:defRPr/>
            </a:pPr>
            <a:endParaRPr lang="en-US" sz="12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0" indent="0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altLang="zh-CN" sz="40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100%</a:t>
            </a:r>
            <a:r>
              <a:rPr lang="zh-CN" altLang="en-US" sz="40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同行评审学术期刊</a:t>
            </a:r>
            <a:endParaRPr lang="en-US" altLang="zh-CN" sz="4000" b="1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GB" altLang="en-US" sz="280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15363" name="内容占位符 2"/>
          <p:cNvSpPr>
            <a:spLocks noGrp="1"/>
          </p:cNvSpPr>
          <p:nvPr>
            <p:ph idx="1"/>
          </p:nvPr>
        </p:nvSpPr>
        <p:spPr bwMode="auto">
          <a:xfrm>
            <a:off x="428625" y="3143250"/>
            <a:ext cx="8258175" cy="29829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Font typeface="Wingdings" pitchFamily="2" charset="2"/>
              <a:buNone/>
            </a:pPr>
            <a:r>
              <a:rPr lang="en-US" altLang="zh-CN" sz="480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ProQuest</a:t>
            </a:r>
            <a:r>
              <a:rPr lang="zh-CN" altLang="en-US" sz="480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学位论文全文库</a:t>
            </a:r>
            <a:endParaRPr lang="en-US" altLang="zh-CN" sz="4800" smtClean="0">
              <a:solidFill>
                <a:srgbClr val="C0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>
              <a:buFont typeface="Wingdings" pitchFamily="2" charset="2"/>
              <a:buNone/>
            </a:pPr>
            <a:r>
              <a:rPr lang="en-US" altLang="zh-CN" sz="480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2002</a:t>
            </a:r>
            <a:r>
              <a:rPr lang="zh-CN" altLang="en-US" sz="480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年引入中国</a:t>
            </a:r>
            <a:endParaRPr lang="zh-CN" altLang="en-US" sz="4800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331913" y="333375"/>
            <a:ext cx="6835775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l" eaLnBrk="1" hangingPunct="1"/>
            <a:r>
              <a:rPr lang="en-US" altLang="zh-CN" sz="4000" smtClean="0">
                <a:latin typeface="隶书" pitchFamily="49" charset="-122"/>
                <a:ea typeface="隶书" pitchFamily="49" charset="-122"/>
              </a:rPr>
              <a:t>ProQuest</a:t>
            </a:r>
            <a:r>
              <a:rPr lang="zh-CN" altLang="en-US" sz="4000" smtClean="0">
                <a:latin typeface="隶书" pitchFamily="49" charset="-122"/>
                <a:ea typeface="隶书" pitchFamily="49" charset="-122"/>
              </a:rPr>
              <a:t>学位论文全文库背景</a:t>
            </a:r>
            <a:endParaRPr lang="en-US" altLang="zh-CN" sz="4000" smtClean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8788" y="1600200"/>
            <a:ext cx="8291512" cy="45259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en-US" smtClean="0">
              <a:solidFill>
                <a:schemeClr val="tx2"/>
              </a:solidFill>
              <a:latin typeface="幼圆" pitchFamily="49" charset="-122"/>
              <a:ea typeface="幼圆" pitchFamily="49" charset="-122"/>
            </a:endParaRPr>
          </a:p>
          <a:p>
            <a:pPr eaLnBrk="1" hangingPunct="1"/>
            <a:r>
              <a:rPr lang="zh-CN" altLang="en-US" smtClean="0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国内唯一提供国外高质量学位论文全文的数据库</a:t>
            </a:r>
          </a:p>
          <a:p>
            <a:pPr eaLnBrk="1" hangingPunct="1"/>
            <a:endParaRPr lang="zh-CN" altLang="en-US" smtClean="0">
              <a:solidFill>
                <a:schemeClr val="tx2"/>
              </a:solidFill>
              <a:latin typeface="幼圆" pitchFamily="49" charset="-122"/>
              <a:ea typeface="幼圆" pitchFamily="49" charset="-122"/>
            </a:endParaRPr>
          </a:p>
          <a:p>
            <a:pPr eaLnBrk="1" hangingPunct="1"/>
            <a:r>
              <a:rPr lang="zh-CN" altLang="en-US" smtClean="0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共建共享的组团模式</a:t>
            </a:r>
          </a:p>
          <a:p>
            <a:pPr eaLnBrk="1" hangingPunct="1"/>
            <a:endParaRPr lang="zh-CN" altLang="en-US" smtClean="0">
              <a:solidFill>
                <a:schemeClr val="tx2"/>
              </a:solidFill>
              <a:latin typeface="幼圆" pitchFamily="49" charset="-122"/>
              <a:ea typeface="幼圆" pitchFamily="49" charset="-122"/>
            </a:endParaRPr>
          </a:p>
          <a:p>
            <a:pPr eaLnBrk="1" hangingPunct="1"/>
            <a:r>
              <a:rPr lang="zh-CN" altLang="en-US" smtClean="0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连续多年</a:t>
            </a:r>
            <a:r>
              <a:rPr lang="en-US" altLang="zh-CN" smtClean="0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CALIS</a:t>
            </a:r>
            <a:r>
              <a:rPr lang="zh-CN" altLang="en-US" smtClean="0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培训周“用户最满意数据库之一”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/>
          </p:cNvGraphicFramePr>
          <p:nvPr/>
        </p:nvGraphicFramePr>
        <p:xfrm>
          <a:off x="182563" y="1574800"/>
          <a:ext cx="8686800" cy="492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图表" r:id="rId4" imgW="8525003" imgH="4810216" progId="MSGraph.Chart.8">
                  <p:embed/>
                </p:oleObj>
              </mc:Choice>
              <mc:Fallback>
                <p:oleObj name="图表" r:id="rId4" imgW="8525003" imgH="4810216" progId="MSGraph.Chart.8">
                  <p:embed/>
                  <p:pic>
                    <p:nvPicPr>
                      <p:cNvPr id="0" name="Object 2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3" y="1574800"/>
                        <a:ext cx="8686800" cy="4926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6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-679450" y="274638"/>
            <a:ext cx="8220075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CN" altLang="en-US" sz="4000" smtClean="0">
                <a:latin typeface="幼圆" pitchFamily="49" charset="-122"/>
                <a:ea typeface="隶书" pitchFamily="49" charset="-122"/>
              </a:rPr>
              <a:t>集团可共享的论文数量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571500" y="3571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zh-CN" altLang="en-US" sz="4000">
                <a:solidFill>
                  <a:schemeClr val="bg1"/>
                </a:solidFill>
                <a:latin typeface="幼圆" pitchFamily="49" charset="-122"/>
                <a:ea typeface="隶书" pitchFamily="49" charset="-122"/>
              </a:rPr>
              <a:t>学科分布情况</a:t>
            </a:r>
          </a:p>
        </p:txBody>
      </p:sp>
      <p:graphicFrame>
        <p:nvGraphicFramePr>
          <p:cNvPr id="4" name="图表 3"/>
          <p:cNvGraphicFramePr/>
          <p:nvPr/>
        </p:nvGraphicFramePr>
        <p:xfrm>
          <a:off x="-6350" y="1415256"/>
          <a:ext cx="9144000" cy="5256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571500" y="3571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zh-CN" altLang="en-US" sz="4000">
                <a:solidFill>
                  <a:schemeClr val="bg1"/>
                </a:solidFill>
                <a:latin typeface="幼圆" pitchFamily="49" charset="-122"/>
                <a:ea typeface="隶书" pitchFamily="49" charset="-122"/>
              </a:rPr>
              <a:t>站点分布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95288" y="1700213"/>
            <a:ext cx="8291512" cy="45259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120000"/>
              <a:buFont typeface="Wingdings" pitchFamily="2" charset="2"/>
              <a:buChar char="§"/>
            </a:pPr>
            <a:endParaRPr lang="zh-CN" altLang="en-US" sz="2800">
              <a:solidFill>
                <a:schemeClr val="tx2"/>
              </a:solidFill>
              <a:latin typeface="幼圆" pitchFamily="49" charset="-122"/>
              <a:ea typeface="幼圆" pitchFamily="49" charset="-122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en-US" altLang="zh-CN" sz="2800">
                <a:latin typeface="Verdana" pitchFamily="34" charset="0"/>
                <a:ea typeface="宋体" pitchFamily="2" charset="-122"/>
              </a:rPr>
              <a:t>CALIS</a:t>
            </a:r>
            <a:r>
              <a:rPr lang="zh-CN" altLang="en-US" sz="2800">
                <a:latin typeface="Verdana" pitchFamily="34" charset="0"/>
                <a:ea typeface="宋体" pitchFamily="2" charset="-122"/>
              </a:rPr>
              <a:t>站点：</a:t>
            </a:r>
            <a:r>
              <a:rPr lang="en-US" altLang="zh-CN" sz="2800" u="sng">
                <a:latin typeface="Verdana" pitchFamily="34" charset="0"/>
                <a:ea typeface="宋体" pitchFamily="2" charset="-122"/>
              </a:rPr>
              <a:t>http://pqdt.calis.edu.cn/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120000"/>
              <a:buFont typeface="Wingdings" pitchFamily="2" charset="2"/>
              <a:buChar char="§"/>
            </a:pPr>
            <a:endParaRPr lang="en-US" altLang="zh-CN" sz="2800" u="sng">
              <a:latin typeface="Verdana" pitchFamily="34" charset="0"/>
              <a:ea typeface="宋体" pitchFamily="2" charset="-122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zh-CN" altLang="en-US" sz="2800">
                <a:latin typeface="Verdana" pitchFamily="34" charset="0"/>
                <a:ea typeface="宋体" pitchFamily="2" charset="-122"/>
              </a:rPr>
              <a:t>上交大站点：</a:t>
            </a:r>
            <a:r>
              <a:rPr lang="en-US" altLang="zh-CN" sz="2800" u="sng">
                <a:latin typeface="Verdana" pitchFamily="34" charset="0"/>
                <a:ea typeface="宋体" pitchFamily="2" charset="-122"/>
              </a:rPr>
              <a:t>http://pqdt.lib.sjtu.edu.cn/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120000"/>
              <a:buFont typeface="Wingdings" pitchFamily="2" charset="2"/>
              <a:buChar char="§"/>
            </a:pPr>
            <a:endParaRPr lang="zh-CN" altLang="en-US" sz="2800">
              <a:latin typeface="Verdana" pitchFamily="34" charset="0"/>
              <a:ea typeface="宋体" pitchFamily="2" charset="-122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zh-CN" altLang="en-US" sz="2800">
                <a:latin typeface="Verdana" pitchFamily="34" charset="0"/>
                <a:ea typeface="宋体" pitchFamily="2" charset="-122"/>
              </a:rPr>
              <a:t>中信所站点：</a:t>
            </a:r>
            <a:r>
              <a:rPr lang="en-US" altLang="zh-CN" sz="2800" u="sng">
                <a:latin typeface="Verdana" pitchFamily="34" charset="0"/>
                <a:ea typeface="宋体" pitchFamily="2" charset="-122"/>
              </a:rPr>
              <a:t>http://pqdt.bjzhongke.com.cn/</a:t>
            </a:r>
            <a:endParaRPr lang="zh-CN" altLang="en-US" sz="2800" u="sng">
              <a:latin typeface="Verdana" pitchFamily="34" charset="0"/>
              <a:ea typeface="宋体" pitchFamily="2" charset="-122"/>
            </a:endParaRPr>
          </a:p>
          <a:p>
            <a:pPr marL="342900" indent="-342900">
              <a:spcBef>
                <a:spcPct val="50000"/>
              </a:spcBef>
            </a:pPr>
            <a:endParaRPr lang="zh-CN" altLang="en-US" sz="2800">
              <a:solidFill>
                <a:schemeClr val="tx2"/>
              </a:solidFill>
              <a:latin typeface="幼圆" pitchFamily="49" charset="-122"/>
              <a:ea typeface="幼圆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-92075"/>
            <a:ext cx="9144000" cy="6950075"/>
          </a:xfrm>
          <a:noFill/>
          <a:ln>
            <a:miter lim="800000"/>
            <a:headEnd/>
            <a:tailEnd/>
          </a:ln>
        </p:spPr>
      </p:pic>
      <p:graphicFrame>
        <p:nvGraphicFramePr>
          <p:cNvPr id="2050" name="Object 3"/>
          <p:cNvGraphicFramePr>
            <a:graphicFrameLocks noGrp="1"/>
          </p:cNvGraphicFramePr>
          <p:nvPr>
            <p:ph sz="quarter" idx="2"/>
          </p:nvPr>
        </p:nvGraphicFramePr>
        <p:xfrm>
          <a:off x="4859338" y="981075"/>
          <a:ext cx="4038600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r:id="rId4" imgW="9229997" imgH="4943837" progId="StaticMetafile">
                  <p:embed/>
                </p:oleObj>
              </mc:Choice>
              <mc:Fallback>
                <p:oleObj r:id="rId4" imgW="9229997" imgH="4943837" progId="StaticMetafile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981075"/>
                        <a:ext cx="4038600" cy="218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6" name="Picture 4" descr="6KVW7@3FY9F8JE3RDMC1[_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16913" y="0"/>
            <a:ext cx="827087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2268538" y="1557338"/>
            <a:ext cx="5184775" cy="1152525"/>
          </a:xfrm>
          <a:prstGeom prst="wedgeRoundRectCallout">
            <a:avLst>
              <a:gd name="adj1" fmla="val 66838"/>
              <a:gd name="adj2" fmla="val -111847"/>
              <a:gd name="adj3" fmla="val 16667"/>
            </a:avLst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2400" b="1">
                <a:solidFill>
                  <a:srgbClr val="CC00CC"/>
                </a:solidFill>
                <a:latin typeface="Arial" pitchFamily="34" charset="0"/>
                <a:ea typeface="宋体" pitchFamily="2" charset="-122"/>
              </a:rPr>
              <a:t>使用者可依据自身需求对界面语言设定</a:t>
            </a:r>
            <a:endParaRPr lang="zh-CN" altLang="en-US" sz="2400" b="1">
              <a:solidFill>
                <a:srgbClr val="CC00CC"/>
              </a:solidFill>
              <a:ea typeface="宋体" pitchFamily="2" charset="-122"/>
            </a:endParaRPr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1042988" y="0"/>
            <a:ext cx="5184775" cy="1152525"/>
          </a:xfrm>
          <a:prstGeom prst="wedgeRoundRectCallout">
            <a:avLst>
              <a:gd name="adj1" fmla="val 78843"/>
              <a:gd name="adj2" fmla="val -14602"/>
              <a:gd name="adj3" fmla="val 16667"/>
            </a:avLst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2400" b="1">
                <a:solidFill>
                  <a:srgbClr val="CC00CC"/>
                </a:solidFill>
                <a:latin typeface="Arial" pitchFamily="34" charset="0"/>
                <a:ea typeface="宋体" pitchFamily="2" charset="-122"/>
              </a:rPr>
              <a:t>使用者可依据自身需求选择服务器</a:t>
            </a:r>
            <a:endParaRPr lang="zh-CN" altLang="en-US" sz="2400" b="1">
              <a:solidFill>
                <a:srgbClr val="CC00CC"/>
              </a:solidFill>
              <a:ea typeface="宋体" pitchFamily="2" charset="-122"/>
            </a:endParaRPr>
          </a:p>
        </p:txBody>
      </p:sp>
      <p:sp>
        <p:nvSpPr>
          <p:cNvPr id="2055" name="Rectangle 9"/>
          <p:cNvSpPr>
            <a:spLocks noGrp="1" noChangeArrowheads="1"/>
          </p:cNvSpPr>
          <p:nvPr>
            <p:ph sz="quarter" idx="3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 sz="2000" smtClean="0">
              <a:ea typeface="宋体" pitchFamily="2" charset="-122"/>
            </a:endParaRPr>
          </a:p>
        </p:txBody>
      </p:sp>
      <p:pic>
        <p:nvPicPr>
          <p:cNvPr id="2056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51725" y="0"/>
            <a:ext cx="7207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bldLvl="0" animBg="1" autoUpdateAnimBg="0"/>
      <p:bldP spid="8199" grpId="0" bldLvl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0"/>
            <a:ext cx="916305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250825" y="765175"/>
            <a:ext cx="4314825" cy="1152525"/>
          </a:xfrm>
          <a:prstGeom prst="wedgeRoundRectCallout">
            <a:avLst>
              <a:gd name="adj1" fmla="val 48528"/>
              <a:gd name="adj2" fmla="val 97824"/>
              <a:gd name="adj3" fmla="val 16667"/>
            </a:avLst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3200" b="1">
                <a:solidFill>
                  <a:srgbClr val="CC00CC"/>
                </a:solidFill>
                <a:latin typeface="Arial" pitchFamily="34" charset="0"/>
                <a:ea typeface="宋体" pitchFamily="2" charset="-122"/>
              </a:rPr>
              <a:t>基本检索</a:t>
            </a:r>
            <a:endParaRPr lang="zh-CN" altLang="en-US" sz="3200" b="1">
              <a:solidFill>
                <a:srgbClr val="CC00CC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ldLvl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T$F9L%YNWJ[4Q9M%G00QPR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 descr="未命名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524750" y="4078288"/>
            <a:ext cx="1584325" cy="2230437"/>
          </a:xfrm>
          <a:noFill/>
          <a:ln>
            <a:miter lim="800000"/>
            <a:headEnd/>
            <a:tailEnd/>
          </a:ln>
        </p:spPr>
      </p:pic>
      <p:pic>
        <p:nvPicPr>
          <p:cNvPr id="20484" name="Picture 4" descr="未命名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524750" y="1917700"/>
            <a:ext cx="1584325" cy="2185988"/>
          </a:xfrm>
          <a:noFill/>
          <a:ln>
            <a:miter lim="800000"/>
            <a:headEnd/>
            <a:tailEnd/>
          </a:ln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6300788" y="1196975"/>
            <a:ext cx="1871662" cy="6492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pic>
        <p:nvPicPr>
          <p:cNvPr id="10246" name="Picture 6" descr="C(AZCOG_M1}[3RN{[BB[V`U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7538" y="2708275"/>
            <a:ext cx="30956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619250" y="3141663"/>
            <a:ext cx="5905500" cy="35274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3419475" y="2636838"/>
            <a:ext cx="3457575" cy="504825"/>
          </a:xfrm>
          <a:prstGeom prst="line">
            <a:avLst/>
          </a:prstGeom>
          <a:noFill/>
          <a:ln w="28575">
            <a:solidFill>
              <a:srgbClr val="FE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7" grpId="0" animBg="1"/>
      <p:bldP spid="102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未命名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513" y="46038"/>
            <a:ext cx="9107487" cy="6696075"/>
          </a:xfrm>
          <a:noFill/>
          <a:ln>
            <a:miter lim="800000"/>
            <a:headEnd/>
            <a:tailEnd/>
          </a:ln>
        </p:spPr>
      </p:pic>
      <p:pic>
        <p:nvPicPr>
          <p:cNvPr id="21507" name="Picture 3" descr="未命名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524750" y="4078288"/>
            <a:ext cx="1584325" cy="2663825"/>
          </a:xfrm>
          <a:noFill/>
          <a:ln>
            <a:miter lim="800000"/>
            <a:headEnd/>
            <a:tailEnd/>
          </a:ln>
        </p:spPr>
      </p:pic>
      <p:pic>
        <p:nvPicPr>
          <p:cNvPr id="21508" name="Picture 4" descr="未命名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524750" y="1917700"/>
            <a:ext cx="1584325" cy="2185988"/>
          </a:xfrm>
          <a:noFill/>
          <a:ln>
            <a:miter lim="800000"/>
            <a:headEnd/>
            <a:tailEnd/>
          </a:ln>
        </p:spPr>
      </p:pic>
      <p:pic>
        <p:nvPicPr>
          <p:cNvPr id="14341" name="Picture 5" descr="图片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8400" y="3984625"/>
            <a:ext cx="50482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 noChangeAspect="1"/>
          </p:cNvGrpSpPr>
          <p:nvPr/>
        </p:nvGrpSpPr>
        <p:grpSpPr bwMode="auto">
          <a:xfrm>
            <a:off x="0" y="1588"/>
            <a:ext cx="9145588" cy="6761162"/>
            <a:chOff x="0" y="0"/>
            <a:chExt cx="14402" cy="10648"/>
          </a:xfrm>
        </p:grpSpPr>
        <p:pic>
          <p:nvPicPr>
            <p:cNvPr id="22532" name="Picture 3" descr="未命名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4402" cy="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3" name="Picture 4" descr="未命名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" y="9822"/>
              <a:ext cx="14289" cy="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6513" y="6238875"/>
            <a:ext cx="8999537" cy="50323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noFill/>
          <a:ln>
            <a:miter lim="800000"/>
            <a:headEnd/>
            <a:tailEnd/>
          </a:ln>
        </p:spPr>
      </p:pic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6011863" y="4005263"/>
            <a:ext cx="2735262" cy="936625"/>
          </a:xfrm>
          <a:prstGeom prst="wedgeRoundRectCallout">
            <a:avLst>
              <a:gd name="adj1" fmla="val 24023"/>
              <a:gd name="adj2" fmla="val -103606"/>
              <a:gd name="adj3" fmla="val 16667"/>
            </a:avLst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3200" b="1">
                <a:solidFill>
                  <a:srgbClr val="CC00CC"/>
                </a:solidFill>
                <a:latin typeface="Arial" pitchFamily="34" charset="0"/>
                <a:ea typeface="宋体" pitchFamily="2" charset="-122"/>
              </a:rPr>
              <a:t>高级检索</a:t>
            </a:r>
            <a:endParaRPr lang="zh-CN" altLang="en-US" sz="3200" b="1">
              <a:solidFill>
                <a:srgbClr val="CC00CC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ldLvl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未命名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925" y="46038"/>
            <a:ext cx="9074150" cy="6811962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未命名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4652963"/>
            <a:ext cx="36036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4824413" y="3716338"/>
            <a:ext cx="4319587" cy="1152525"/>
          </a:xfrm>
          <a:prstGeom prst="wedgeRoundRectCallout">
            <a:avLst>
              <a:gd name="adj1" fmla="val -67532"/>
              <a:gd name="adj2" fmla="val 38153"/>
              <a:gd name="adj3" fmla="val 16667"/>
            </a:avLst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2400" b="1">
                <a:solidFill>
                  <a:srgbClr val="CC00CC"/>
                </a:solidFill>
                <a:latin typeface="Arial" pitchFamily="34" charset="0"/>
                <a:ea typeface="宋体" pitchFamily="2" charset="-122"/>
              </a:rPr>
              <a:t>以学科模式进行检索</a:t>
            </a:r>
            <a:endParaRPr lang="zh-CN" altLang="en-US" sz="2400" b="1">
              <a:solidFill>
                <a:srgbClr val="CC00CC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ldLvl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)HVHR2Z94PW@Q4MO3F(X_8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7380288" y="2420938"/>
            <a:ext cx="1692275" cy="44370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pic>
        <p:nvPicPr>
          <p:cNvPr id="19460" name="Picture 4" descr="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3429000"/>
            <a:ext cx="3603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619250" y="2565400"/>
            <a:ext cx="3095625" cy="6477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animBg="1"/>
      <p:bldP spid="1946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W1F$DR_KL`P3VJ62OAOM9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27651" name="AutoShape 3" descr="W1F$DR_KL`P3VJ62OAOM9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  <p:pic>
        <p:nvPicPr>
          <p:cNvPr id="27652" name="Picture 4" descr="0V0O)XU(XDUX%(1QGZSG5H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10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QQ截图未命名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0" y="0"/>
            <a:ext cx="9356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AutoShape 3"/>
          <p:cNvSpPr>
            <a:spLocks noChangeArrowheads="1"/>
          </p:cNvSpPr>
          <p:nvPr/>
        </p:nvSpPr>
        <p:spPr bwMode="auto">
          <a:xfrm>
            <a:off x="1836738" y="692150"/>
            <a:ext cx="2447925" cy="1152525"/>
          </a:xfrm>
          <a:prstGeom prst="wedgeRoundRectCallout">
            <a:avLst>
              <a:gd name="adj1" fmla="val -88852"/>
              <a:gd name="adj2" fmla="val 41847"/>
              <a:gd name="adj3" fmla="val 16667"/>
            </a:avLst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3200" b="1">
                <a:solidFill>
                  <a:srgbClr val="CC00CC"/>
                </a:solidFill>
                <a:ea typeface="宋体" pitchFamily="2" charset="-122"/>
              </a:rPr>
              <a:t>个性功能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ldLvl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JR5CBL$(HOA1UDXLWDLWL9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34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 descr="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133600"/>
            <a:ext cx="3603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NZH{KW@ZAT8DR2N{M$62GX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3" y="0"/>
            <a:ext cx="94630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 noChangeAspect="1"/>
          </p:cNvGrpSpPr>
          <p:nvPr/>
        </p:nvGrpSpPr>
        <p:grpSpPr bwMode="auto">
          <a:xfrm>
            <a:off x="0" y="1588"/>
            <a:ext cx="9145588" cy="6761162"/>
            <a:chOff x="0" y="0"/>
            <a:chExt cx="14402" cy="10648"/>
          </a:xfrm>
        </p:grpSpPr>
        <p:pic>
          <p:nvPicPr>
            <p:cNvPr id="31749" name="Picture 3" descr="未命名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4402" cy="9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0" name="Picture 4" descr="未命名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" y="9822"/>
              <a:ext cx="14289" cy="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6513" y="6238875"/>
            <a:ext cx="8999537" cy="50323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31748" name="下箭头 7"/>
          <p:cNvSpPr>
            <a:spLocks noChangeArrowheads="1"/>
          </p:cNvSpPr>
          <p:nvPr/>
        </p:nvSpPr>
        <p:spPr bwMode="auto">
          <a:xfrm>
            <a:off x="4214813" y="5857875"/>
            <a:ext cx="285750" cy="428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WordArt 2"/>
          <p:cNvSpPr>
            <a:spLocks noChangeArrowheads="1" noChangeShapeType="1"/>
          </p:cNvSpPr>
          <p:nvPr/>
        </p:nvSpPr>
        <p:spPr bwMode="auto">
          <a:xfrm>
            <a:off x="1692275" y="2565400"/>
            <a:ext cx="5400675" cy="13684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8421"/>
              </a:avLst>
            </a:prstTxWarp>
          </a:bodyPr>
          <a:lstStyle/>
          <a:p>
            <a:pPr algn="ctr"/>
            <a:r>
              <a:rPr lang="en-US" altLang="zh-CN" sz="3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Thank You !</a:t>
            </a:r>
            <a:endParaRPr lang="zh-CN" altLang="en-US" sz="3600" b="1" kern="1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0" scaled="1"/>
              </a:gradFill>
              <a:effectLst>
                <a:outerShdw dist="107763" dir="2700000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nimBg="1"/>
    </p:bldLst>
  </p:timing>
</p:sld>
</file>

<file path=ppt/theme/theme1.xml><?xml version="1.0" encoding="utf-8"?>
<a:theme xmlns:a="http://schemas.openxmlformats.org/drawingml/2006/main" name="0093">
  <a:themeElements>
    <a:clrScheme name="0093 2">
      <a:dk1>
        <a:srgbClr val="1D528D"/>
      </a:dk1>
      <a:lt1>
        <a:srgbClr val="FFFFFF"/>
      </a:lt1>
      <a:dk2>
        <a:srgbClr val="000000"/>
      </a:dk2>
      <a:lt2>
        <a:srgbClr val="CACACA"/>
      </a:lt2>
      <a:accent1>
        <a:srgbClr val="0099CC"/>
      </a:accent1>
      <a:accent2>
        <a:srgbClr val="CC9900"/>
      </a:accent2>
      <a:accent3>
        <a:srgbClr val="FFFFFF"/>
      </a:accent3>
      <a:accent4>
        <a:srgbClr val="174578"/>
      </a:accent4>
      <a:accent5>
        <a:srgbClr val="AACAE2"/>
      </a:accent5>
      <a:accent6>
        <a:srgbClr val="B98A00"/>
      </a:accent6>
      <a:hlink>
        <a:srgbClr val="6E81E0"/>
      </a:hlink>
      <a:folHlink>
        <a:srgbClr val="969696"/>
      </a:folHlink>
    </a:clrScheme>
    <a:fontScheme name="009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0093 1">
        <a:dk1>
          <a:srgbClr val="666699"/>
        </a:dk1>
        <a:lt1>
          <a:srgbClr val="FFFFFF"/>
        </a:lt1>
        <a:dk2>
          <a:srgbClr val="000000"/>
        </a:dk2>
        <a:lt2>
          <a:srgbClr val="DDDDDD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93 2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CC9900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B98A00"/>
        </a:accent6>
        <a:hlink>
          <a:srgbClr val="6E81E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93 3">
        <a:dk1>
          <a:srgbClr val="4E40A4"/>
        </a:dk1>
        <a:lt1>
          <a:srgbClr val="FFFFFF"/>
        </a:lt1>
        <a:dk2>
          <a:srgbClr val="000000"/>
        </a:dk2>
        <a:lt2>
          <a:srgbClr val="CCCCCC"/>
        </a:lt2>
        <a:accent1>
          <a:srgbClr val="8B65E9"/>
        </a:accent1>
        <a:accent2>
          <a:srgbClr val="008080"/>
        </a:accent2>
        <a:accent3>
          <a:srgbClr val="FFFFFF"/>
        </a:accent3>
        <a:accent4>
          <a:srgbClr val="41358B"/>
        </a:accent4>
        <a:accent5>
          <a:srgbClr val="C4B8F2"/>
        </a:accent5>
        <a:accent6>
          <a:srgbClr val="007373"/>
        </a:accent6>
        <a:hlink>
          <a:srgbClr val="0066CC"/>
        </a:hlink>
        <a:folHlink>
          <a:srgbClr val="8AB1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0093</Template>
  <TotalTime>997</TotalTime>
  <Pages>0</Pages>
  <Words>477</Words>
  <Characters>0</Characters>
  <Application>Microsoft Office PowerPoint</Application>
  <DocSecurity>0</DocSecurity>
  <PresentationFormat>全屏显示(4:3)</PresentationFormat>
  <Lines>0</Lines>
  <Paragraphs>96</Paragraphs>
  <Slides>31</Slides>
  <Notes>6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34" baseType="lpstr">
      <vt:lpstr>0093</vt:lpstr>
      <vt:lpstr>图表</vt:lpstr>
      <vt:lpstr>Picture (Metafile)</vt:lpstr>
      <vt:lpstr>PowerPoint 演示文稿</vt:lpstr>
      <vt:lpstr>PQDT悠久的历史</vt:lpstr>
      <vt:lpstr>PQDT资源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多学科</vt:lpstr>
      <vt:lpstr>世界上最权威的 学位论文数据库 </vt:lpstr>
      <vt:lpstr>PowerPoint 演示文稿</vt:lpstr>
      <vt:lpstr>ProQuest学位论文全文库背景</vt:lpstr>
      <vt:lpstr>集团可共享的论文数量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王  鑫</cp:lastModifiedBy>
  <cp:revision>167</cp:revision>
  <cp:lastPrinted>1899-12-30T00:00:00Z</cp:lastPrinted>
  <dcterms:created xsi:type="dcterms:W3CDTF">2009-04-29T05:12:24Z</dcterms:created>
  <dcterms:modified xsi:type="dcterms:W3CDTF">2016-10-24T00:47:21Z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2052-6.6.0.2461</vt:lpwstr>
  </property>
</Properties>
</file>